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4" r:id="rId8"/>
    <p:sldId id="269" r:id="rId9"/>
    <p:sldId id="270" r:id="rId10"/>
    <p:sldId id="271" r:id="rId11"/>
    <p:sldId id="262" r:id="rId12"/>
    <p:sldId id="268" r:id="rId13"/>
  </p:sldIdLst>
  <p:sldSz cx="9753600" cy="7315200"/>
  <p:notesSz cx="6858000" cy="9144000"/>
  <p:embeddedFontLst>
    <p:embeddedFont>
      <p:font typeface="Montserrat" charset="0"/>
      <p:regular r:id="rId15"/>
    </p:embeddedFont>
    <p:embeddedFont>
      <p:font typeface="Montserrat Bold" charset="0"/>
      <p:regular r:id="rId16"/>
    </p:embeddedFont>
    <p:embeddedFont>
      <p:font typeface="Calibri" pitchFamily="34" charset="0"/>
      <p:regular r:id="rId17"/>
      <p:bold r:id="rId18"/>
      <p:italic r:id="rId19"/>
      <p:boldItalic r:id="rId20"/>
    </p:embeddedFont>
    <p:embeddedFont>
      <p:font typeface="League Spartan" charset="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94" autoAdjust="0"/>
    <p:restoredTop sz="94622" autoAdjust="0"/>
  </p:normalViewPr>
  <p:slideViewPr>
    <p:cSldViewPr>
      <p:cViewPr>
        <p:scale>
          <a:sx n="72" d="100"/>
          <a:sy n="72" d="100"/>
        </p:scale>
        <p:origin x="-1200" y="-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EB7D22-4680-4D72-844D-77964FEFF81B}" type="datetimeFigureOut">
              <a:rPr lang="en-IN" smtClean="0"/>
              <a:t>08-12-2023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DB7B06-E3E6-4C9D-B332-8F94143683B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085599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DB7B06-E3E6-4C9D-B332-8F94143683BD}" type="slidenum">
              <a:rPr lang="en-IN" smtClean="0"/>
              <a:t>2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095818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DB7B06-E3E6-4C9D-B332-8F94143683BD}" type="slidenum">
              <a:rPr lang="en-IN" smtClean="0"/>
              <a:t>11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588194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10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10.jpeg"/><Relationship Id="rId4" Type="http://schemas.openxmlformats.org/officeDocument/2006/relationships/image" Target="../media/image7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9753600" cy="7315200"/>
          </a:xfrm>
          <a:custGeom>
            <a:avLst/>
            <a:gdLst/>
            <a:ahLst/>
            <a:cxnLst/>
            <a:rect l="l" t="t" r="r" b="b"/>
            <a:pathLst>
              <a:path w="9753600" h="7315200">
                <a:moveTo>
                  <a:pt x="0" y="0"/>
                </a:moveTo>
                <a:lnTo>
                  <a:pt x="9753600" y="0"/>
                </a:lnTo>
                <a:lnTo>
                  <a:pt x="9753600" y="7315200"/>
                </a:lnTo>
                <a:lnTo>
                  <a:pt x="0" y="73152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179" r="-6179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1209163"/>
            <a:ext cx="9753600" cy="4389120"/>
            <a:chOff x="0" y="0"/>
            <a:chExt cx="13004800" cy="5852160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/>
            <a:srcRect t="16355" b="16355"/>
            <a:stretch>
              <a:fillRect/>
            </a:stretch>
          </p:blipFill>
          <p:spPr>
            <a:xfrm>
              <a:off x="0" y="0"/>
              <a:ext cx="13004800" cy="5852160"/>
            </a:xfrm>
            <a:prstGeom prst="rect">
              <a:avLst/>
            </a:prstGeom>
          </p:spPr>
        </p:pic>
      </p:grpSp>
      <p:sp>
        <p:nvSpPr>
          <p:cNvPr id="5" name="TextBox 5"/>
          <p:cNvSpPr txBox="1"/>
          <p:nvPr/>
        </p:nvSpPr>
        <p:spPr>
          <a:xfrm>
            <a:off x="1673635" y="3716631"/>
            <a:ext cx="7268447" cy="161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295"/>
              </a:lnSpc>
            </a:pPr>
            <a:r>
              <a:rPr lang="en-US" sz="6295" dirty="0">
                <a:solidFill>
                  <a:srgbClr val="FFFFFF"/>
                </a:solidFill>
                <a:latin typeface="League Spartan"/>
              </a:rPr>
              <a:t>BEAN VOYAGE CAFE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801993" y="5915025"/>
            <a:ext cx="4222544" cy="264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240"/>
              </a:lnSpc>
              <a:spcBef>
                <a:spcPct val="0"/>
              </a:spcBef>
            </a:pPr>
            <a:r>
              <a:rPr lang="en-US" sz="1600" dirty="0">
                <a:solidFill>
                  <a:srgbClr val="000000"/>
                </a:solidFill>
                <a:latin typeface="Montserrat"/>
              </a:rPr>
              <a:t>FRENCH ECHT CAFE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8587177" y="1600200"/>
            <a:ext cx="769596" cy="685800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48835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27093" tIns="27093" rIns="27093" bIns="27093" rtlCol="0" anchor="ctr"/>
            <a:lstStyle/>
            <a:p>
              <a:pPr algn="ctr">
                <a:lnSpc>
                  <a:spcPts val="1567"/>
                </a:lnSpc>
              </a:pPr>
              <a:endParaRPr dirty="0"/>
            </a:p>
          </p:txBody>
        </p:sp>
      </p:grpSp>
      <p:sp>
        <p:nvSpPr>
          <p:cNvPr id="10" name="Freeform 10"/>
          <p:cNvSpPr/>
          <p:nvPr/>
        </p:nvSpPr>
        <p:spPr>
          <a:xfrm>
            <a:off x="8683062" y="1680735"/>
            <a:ext cx="518039" cy="500619"/>
          </a:xfrm>
          <a:custGeom>
            <a:avLst/>
            <a:gdLst/>
            <a:ahLst/>
            <a:cxnLst/>
            <a:rect l="l" t="t" r="r" b="b"/>
            <a:pathLst>
              <a:path w="327441" h="307795">
                <a:moveTo>
                  <a:pt x="0" y="0"/>
                </a:moveTo>
                <a:lnTo>
                  <a:pt x="327442" y="0"/>
                </a:lnTo>
                <a:lnTo>
                  <a:pt x="327442" y="307794"/>
                </a:lnTo>
                <a:lnTo>
                  <a:pt x="0" y="3077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11" name="Group 11"/>
          <p:cNvGrpSpPr/>
          <p:nvPr/>
        </p:nvGrpSpPr>
        <p:grpSpPr>
          <a:xfrm>
            <a:off x="0" y="7027653"/>
            <a:ext cx="9753600" cy="287547"/>
            <a:chOff x="0" y="0"/>
            <a:chExt cx="4816593" cy="141999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816592" cy="141999"/>
            </a:xfrm>
            <a:custGeom>
              <a:avLst/>
              <a:gdLst/>
              <a:ahLst/>
              <a:cxnLst/>
              <a:rect l="l" t="t" r="r" b="b"/>
              <a:pathLst>
                <a:path w="4816592" h="141999">
                  <a:moveTo>
                    <a:pt x="0" y="0"/>
                  </a:moveTo>
                  <a:lnTo>
                    <a:pt x="4816592" y="0"/>
                  </a:lnTo>
                  <a:lnTo>
                    <a:pt x="4816592" y="141999"/>
                  </a:lnTo>
                  <a:lnTo>
                    <a:pt x="0" y="141999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28575"/>
              <a:ext cx="4816593" cy="170574"/>
            </a:xfrm>
            <a:prstGeom prst="rect">
              <a:avLst/>
            </a:prstGeom>
          </p:spPr>
          <p:txBody>
            <a:bodyPr lIns="27093" tIns="27093" rIns="27093" bIns="27093" rtlCol="0" anchor="ctr"/>
            <a:lstStyle/>
            <a:p>
              <a:pPr algn="ctr">
                <a:lnSpc>
                  <a:spcPts val="1567"/>
                </a:lnSpc>
              </a:pPr>
              <a:endParaRPr dirty="0"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0" y="7027653"/>
            <a:ext cx="9753600" cy="439947"/>
            <a:chOff x="0" y="0"/>
            <a:chExt cx="4816593" cy="217258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4816592" cy="217258"/>
            </a:xfrm>
            <a:custGeom>
              <a:avLst/>
              <a:gdLst/>
              <a:ahLst/>
              <a:cxnLst/>
              <a:rect l="l" t="t" r="r" b="b"/>
              <a:pathLst>
                <a:path w="4816592" h="217258">
                  <a:moveTo>
                    <a:pt x="0" y="0"/>
                  </a:moveTo>
                  <a:lnTo>
                    <a:pt x="4816592" y="0"/>
                  </a:lnTo>
                  <a:lnTo>
                    <a:pt x="4816592" y="217258"/>
                  </a:lnTo>
                  <a:lnTo>
                    <a:pt x="0" y="217258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28575"/>
              <a:ext cx="4816593" cy="245833"/>
            </a:xfrm>
            <a:prstGeom prst="rect">
              <a:avLst/>
            </a:prstGeom>
          </p:spPr>
          <p:txBody>
            <a:bodyPr lIns="27093" tIns="27093" rIns="27093" bIns="27093" rtlCol="0" anchor="ctr"/>
            <a:lstStyle/>
            <a:p>
              <a:pPr algn="ctr">
                <a:lnSpc>
                  <a:spcPts val="1567"/>
                </a:lnSpc>
              </a:pPr>
              <a:endParaRPr dirty="0"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0" y="0"/>
            <a:ext cx="9753600" cy="287547"/>
            <a:chOff x="0" y="0"/>
            <a:chExt cx="4816593" cy="141999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4816592" cy="141999"/>
            </a:xfrm>
            <a:custGeom>
              <a:avLst/>
              <a:gdLst/>
              <a:ahLst/>
              <a:cxnLst/>
              <a:rect l="l" t="t" r="r" b="b"/>
              <a:pathLst>
                <a:path w="4816592" h="141999">
                  <a:moveTo>
                    <a:pt x="0" y="0"/>
                  </a:moveTo>
                  <a:lnTo>
                    <a:pt x="4816592" y="0"/>
                  </a:lnTo>
                  <a:lnTo>
                    <a:pt x="4816592" y="141999"/>
                  </a:lnTo>
                  <a:lnTo>
                    <a:pt x="0" y="14199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28575"/>
              <a:ext cx="4816593" cy="170574"/>
            </a:xfrm>
            <a:prstGeom prst="rect">
              <a:avLst/>
            </a:prstGeom>
          </p:spPr>
          <p:txBody>
            <a:bodyPr lIns="27093" tIns="27093" rIns="27093" bIns="27093" rtlCol="0" anchor="ctr"/>
            <a:lstStyle/>
            <a:p>
              <a:pPr algn="ctr">
                <a:lnSpc>
                  <a:spcPts val="1567"/>
                </a:lnSpc>
              </a:pPr>
              <a:endParaRPr dirty="0"/>
            </a:p>
          </p:txBody>
        </p:sp>
      </p:grpSp>
      <p:pic>
        <p:nvPicPr>
          <p:cNvPr id="1026" name="Picture 2" descr="C:\Users\Dell\Desktop\images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9098" y="287547"/>
            <a:ext cx="1714500" cy="666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287547"/>
            <a:ext cx="9753598" cy="6740105"/>
          </a:xfrm>
          <a:custGeom>
            <a:avLst/>
            <a:gdLst/>
            <a:ahLst/>
            <a:cxnLst/>
            <a:rect l="l" t="t" r="r" b="b"/>
            <a:pathLst>
              <a:path w="9753600" h="7315200">
                <a:moveTo>
                  <a:pt x="0" y="0"/>
                </a:moveTo>
                <a:lnTo>
                  <a:pt x="9753600" y="0"/>
                </a:lnTo>
                <a:lnTo>
                  <a:pt x="9753600" y="7315200"/>
                </a:lnTo>
                <a:lnTo>
                  <a:pt x="0" y="73152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179" r="-6179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540688" y="381000"/>
            <a:ext cx="7993711" cy="14633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744"/>
              </a:lnSpc>
            </a:pPr>
            <a:r>
              <a:rPr lang="en-US" sz="4787" dirty="0">
                <a:solidFill>
                  <a:srgbClr val="000000"/>
                </a:solidFill>
                <a:latin typeface="League Spartan"/>
              </a:rPr>
              <a:t>RESULT</a:t>
            </a:r>
          </a:p>
          <a:p>
            <a:pPr>
              <a:lnSpc>
                <a:spcPts val="5744"/>
              </a:lnSpc>
            </a:pPr>
            <a:endParaRPr lang="en-US" sz="4787" dirty="0">
              <a:solidFill>
                <a:srgbClr val="000000"/>
              </a:solidFill>
              <a:latin typeface="League Spartan"/>
            </a:endParaRPr>
          </a:p>
        </p:txBody>
      </p:sp>
      <p:grpSp>
        <p:nvGrpSpPr>
          <p:cNvPr id="9" name="Group 9"/>
          <p:cNvGrpSpPr/>
          <p:nvPr/>
        </p:nvGrpSpPr>
        <p:grpSpPr>
          <a:xfrm>
            <a:off x="0" y="7027653"/>
            <a:ext cx="9753600" cy="287547"/>
            <a:chOff x="0" y="0"/>
            <a:chExt cx="4816593" cy="141999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816592" cy="141999"/>
            </a:xfrm>
            <a:custGeom>
              <a:avLst/>
              <a:gdLst/>
              <a:ahLst/>
              <a:cxnLst/>
              <a:rect l="l" t="t" r="r" b="b"/>
              <a:pathLst>
                <a:path w="4816592" h="141999">
                  <a:moveTo>
                    <a:pt x="0" y="0"/>
                  </a:moveTo>
                  <a:lnTo>
                    <a:pt x="4816592" y="0"/>
                  </a:lnTo>
                  <a:lnTo>
                    <a:pt x="4816592" y="141999"/>
                  </a:lnTo>
                  <a:lnTo>
                    <a:pt x="0" y="14199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28575"/>
              <a:ext cx="4816593" cy="170574"/>
            </a:xfrm>
            <a:prstGeom prst="rect">
              <a:avLst/>
            </a:prstGeom>
          </p:spPr>
          <p:txBody>
            <a:bodyPr lIns="27093" tIns="27093" rIns="27093" bIns="27093" rtlCol="0" anchor="ctr"/>
            <a:lstStyle/>
            <a:p>
              <a:pPr algn="ctr">
                <a:lnSpc>
                  <a:spcPts val="1567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0" y="0"/>
            <a:ext cx="9753600" cy="287547"/>
            <a:chOff x="0" y="0"/>
            <a:chExt cx="4816593" cy="141999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816592" cy="141999"/>
            </a:xfrm>
            <a:custGeom>
              <a:avLst/>
              <a:gdLst/>
              <a:ahLst/>
              <a:cxnLst/>
              <a:rect l="l" t="t" r="r" b="b"/>
              <a:pathLst>
                <a:path w="4816592" h="141999">
                  <a:moveTo>
                    <a:pt x="0" y="0"/>
                  </a:moveTo>
                  <a:lnTo>
                    <a:pt x="4816592" y="0"/>
                  </a:lnTo>
                  <a:lnTo>
                    <a:pt x="4816592" y="141999"/>
                  </a:lnTo>
                  <a:lnTo>
                    <a:pt x="0" y="14199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28575"/>
              <a:ext cx="4816593" cy="170574"/>
            </a:xfrm>
            <a:prstGeom prst="rect">
              <a:avLst/>
            </a:prstGeom>
          </p:spPr>
          <p:txBody>
            <a:bodyPr lIns="27093" tIns="27093" rIns="27093" bIns="27093" rtlCol="0" anchor="ctr"/>
            <a:lstStyle/>
            <a:p>
              <a:pPr algn="ctr">
                <a:lnSpc>
                  <a:spcPts val="1567"/>
                </a:lnSpc>
              </a:pPr>
              <a:endParaRPr/>
            </a:p>
          </p:txBody>
        </p:sp>
      </p:grpSp>
      <p:pic>
        <p:nvPicPr>
          <p:cNvPr id="2050" name="Picture 2" descr="C:\Users\Dell\Desktop\New folder (2)\Code 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210" y="1600200"/>
            <a:ext cx="8994790" cy="4479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40688" y="1113380"/>
            <a:ext cx="5479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IN" dirty="0" smtClean="0"/>
              <a:t>Code </a:t>
            </a:r>
            <a:r>
              <a:rPr lang="en-IN" dirty="0" err="1" smtClean="0"/>
              <a:t>Snipets</a:t>
            </a:r>
            <a:endParaRPr lang="en-IN" dirty="0"/>
          </a:p>
        </p:txBody>
      </p:sp>
      <p:sp>
        <p:nvSpPr>
          <p:cNvPr id="4" name="TextBox 3"/>
          <p:cNvSpPr txBox="1"/>
          <p:nvPr/>
        </p:nvSpPr>
        <p:spPr>
          <a:xfrm>
            <a:off x="3657600" y="6324600"/>
            <a:ext cx="586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Fig 4 . Home Page CSS Code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96445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114"/>
            <a:ext cx="9753600" cy="7315200"/>
          </a:xfrm>
          <a:custGeom>
            <a:avLst/>
            <a:gdLst/>
            <a:ahLst/>
            <a:cxnLst/>
            <a:rect l="l" t="t" r="r" b="b"/>
            <a:pathLst>
              <a:path w="9753600" h="7315200">
                <a:moveTo>
                  <a:pt x="0" y="0"/>
                </a:moveTo>
                <a:lnTo>
                  <a:pt x="9753600" y="0"/>
                </a:lnTo>
                <a:lnTo>
                  <a:pt x="9753600" y="7315200"/>
                </a:lnTo>
                <a:lnTo>
                  <a:pt x="0" y="73152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6179" r="-6179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4876800" y="1104559"/>
            <a:ext cx="4876800" cy="5296241"/>
            <a:chOff x="0" y="0"/>
            <a:chExt cx="2408296" cy="261542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08296" cy="2615428"/>
            </a:xfrm>
            <a:custGeom>
              <a:avLst/>
              <a:gdLst/>
              <a:ahLst/>
              <a:cxnLst/>
              <a:rect l="l" t="t" r="r" b="b"/>
              <a:pathLst>
                <a:path w="2408296" h="2615428">
                  <a:moveTo>
                    <a:pt x="0" y="0"/>
                  </a:moveTo>
                  <a:lnTo>
                    <a:pt x="2408296" y="0"/>
                  </a:lnTo>
                  <a:lnTo>
                    <a:pt x="2408296" y="2615428"/>
                  </a:lnTo>
                  <a:lnTo>
                    <a:pt x="0" y="2615428"/>
                  </a:lnTo>
                  <a:close/>
                </a:path>
              </a:pathLst>
            </a:custGeom>
            <a:solidFill>
              <a:srgbClr val="C48835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2408296" cy="2644003"/>
            </a:xfrm>
            <a:prstGeom prst="rect">
              <a:avLst/>
            </a:prstGeom>
          </p:spPr>
          <p:txBody>
            <a:bodyPr lIns="27093" tIns="27093" rIns="27093" bIns="27093" rtlCol="0" anchor="ctr"/>
            <a:lstStyle/>
            <a:p>
              <a:pPr algn="ctr">
                <a:lnSpc>
                  <a:spcPts val="1567"/>
                </a:lnSpc>
              </a:pPr>
              <a:endParaRPr dirty="0"/>
            </a:p>
          </p:txBody>
        </p:sp>
      </p:grpSp>
      <p:sp>
        <p:nvSpPr>
          <p:cNvPr id="6" name="Freeform 6"/>
          <p:cNvSpPr/>
          <p:nvPr/>
        </p:nvSpPr>
        <p:spPr>
          <a:xfrm flipH="1">
            <a:off x="5442650" y="2465354"/>
            <a:ext cx="5446795" cy="3732066"/>
          </a:xfrm>
          <a:custGeom>
            <a:avLst/>
            <a:gdLst/>
            <a:ahLst/>
            <a:cxnLst/>
            <a:rect l="l" t="t" r="r" b="b"/>
            <a:pathLst>
              <a:path w="5446795" h="3732066">
                <a:moveTo>
                  <a:pt x="5446794" y="0"/>
                </a:moveTo>
                <a:lnTo>
                  <a:pt x="0" y="0"/>
                </a:lnTo>
                <a:lnTo>
                  <a:pt x="0" y="3732066"/>
                </a:lnTo>
                <a:lnTo>
                  <a:pt x="5446794" y="3732066"/>
                </a:lnTo>
                <a:lnTo>
                  <a:pt x="5446794" y="0"/>
                </a:lnTo>
                <a:close/>
              </a:path>
            </a:pathLst>
          </a:custGeom>
          <a:blipFill>
            <a:blip r:embed="rId4"/>
            <a:stretch>
              <a:fillRect l="-288" r="-288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521282" y="1104559"/>
            <a:ext cx="4355518" cy="782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85"/>
              </a:lnSpc>
            </a:pPr>
            <a:r>
              <a:rPr lang="en-US" sz="5070" dirty="0" smtClean="0">
                <a:solidFill>
                  <a:srgbClr val="000000"/>
                </a:solidFill>
                <a:latin typeface="League Spartan"/>
              </a:rPr>
              <a:t>REFERENCES</a:t>
            </a:r>
            <a:endParaRPr lang="en-US" sz="5070" dirty="0">
              <a:solidFill>
                <a:srgbClr val="000000"/>
              </a:solidFill>
              <a:latin typeface="League Spartan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521282" y="2566067"/>
            <a:ext cx="4126918" cy="25391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260"/>
              </a:lnSpc>
            </a:pPr>
            <a:r>
              <a:rPr lang="en-US" dirty="0">
                <a:solidFill>
                  <a:srgbClr val="000000"/>
                </a:solidFill>
                <a:latin typeface="Montserrat Bold"/>
              </a:rPr>
              <a:t>The reference source points used are :</a:t>
            </a:r>
          </a:p>
          <a:p>
            <a:pPr marL="502853" lvl="1" indent="-251427" algn="just">
              <a:lnSpc>
                <a:spcPts val="3260"/>
              </a:lnSpc>
              <a:buFont typeface="Arial"/>
              <a:buChar char="•"/>
            </a:pPr>
            <a:r>
              <a:rPr lang="en-US" dirty="0">
                <a:solidFill>
                  <a:srgbClr val="000000"/>
                </a:solidFill>
                <a:latin typeface="Montserrat Bold"/>
              </a:rPr>
              <a:t>https://www.google.com/</a:t>
            </a:r>
            <a:endParaRPr lang="en-US" dirty="0">
              <a:solidFill>
                <a:srgbClr val="000000"/>
              </a:solidFill>
              <a:latin typeface="Montserrat Bold"/>
            </a:endParaRPr>
          </a:p>
          <a:p>
            <a:pPr marL="502853" lvl="1" indent="-251427" algn="just">
              <a:lnSpc>
                <a:spcPts val="3260"/>
              </a:lnSpc>
              <a:buFont typeface="Arial"/>
              <a:buChar char="•"/>
            </a:pPr>
            <a:r>
              <a:rPr lang="en-US" dirty="0">
                <a:solidFill>
                  <a:srgbClr val="000000"/>
                </a:solidFill>
                <a:latin typeface="Montserrat Bold"/>
              </a:rPr>
              <a:t>https://www.w3schools.com/</a:t>
            </a:r>
            <a:endParaRPr lang="en-US" dirty="0">
              <a:solidFill>
                <a:srgbClr val="000000"/>
              </a:solidFill>
              <a:latin typeface="Montserrat Bold"/>
            </a:endParaRPr>
          </a:p>
          <a:p>
            <a:pPr marL="502853" lvl="1" indent="-251427" algn="just">
              <a:lnSpc>
                <a:spcPts val="3260"/>
              </a:lnSpc>
              <a:buFont typeface="Arial"/>
              <a:buChar char="•"/>
            </a:pPr>
            <a:r>
              <a:rPr lang="en-US" dirty="0">
                <a:solidFill>
                  <a:srgbClr val="000000"/>
                </a:solidFill>
                <a:latin typeface="Montserrat Bold"/>
              </a:rPr>
              <a:t>https://www.youtube.com/</a:t>
            </a:r>
            <a:endParaRPr lang="en-US" dirty="0" smtClean="0">
              <a:solidFill>
                <a:srgbClr val="000000"/>
              </a:solidFill>
              <a:latin typeface="Montserrat Bold"/>
            </a:endParaRPr>
          </a:p>
          <a:p>
            <a:pPr marL="502853" lvl="1" indent="-251427" algn="just">
              <a:lnSpc>
                <a:spcPts val="3260"/>
              </a:lnSpc>
              <a:buFont typeface="Arial"/>
              <a:buChar char="•"/>
            </a:pPr>
            <a:r>
              <a:rPr lang="en-US" dirty="0" smtClean="0">
                <a:solidFill>
                  <a:srgbClr val="000000"/>
                </a:solidFill>
                <a:latin typeface="Montserrat Bold"/>
              </a:rPr>
              <a:t>Mrs. </a:t>
            </a:r>
            <a:r>
              <a:rPr lang="en-US" dirty="0" err="1" smtClean="0">
                <a:solidFill>
                  <a:srgbClr val="000000"/>
                </a:solidFill>
                <a:latin typeface="Montserrat Bold"/>
              </a:rPr>
              <a:t>Shinnu</a:t>
            </a:r>
            <a:r>
              <a:rPr lang="en-US" dirty="0" smtClean="0">
                <a:solidFill>
                  <a:srgbClr val="000000"/>
                </a:solidFill>
                <a:latin typeface="Montserrat Bold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Montserrat Bold"/>
              </a:rPr>
              <a:t>Jangra</a:t>
            </a:r>
            <a:endParaRPr lang="en-US" dirty="0">
              <a:solidFill>
                <a:srgbClr val="000000"/>
              </a:solidFill>
              <a:latin typeface="Montserrat Bold"/>
            </a:endParaRPr>
          </a:p>
        </p:txBody>
      </p:sp>
      <p:grpSp>
        <p:nvGrpSpPr>
          <p:cNvPr id="9" name="Group 9"/>
          <p:cNvGrpSpPr/>
          <p:nvPr/>
        </p:nvGrpSpPr>
        <p:grpSpPr>
          <a:xfrm>
            <a:off x="0" y="7027653"/>
            <a:ext cx="9753600" cy="287547"/>
            <a:chOff x="0" y="0"/>
            <a:chExt cx="4816593" cy="141999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816592" cy="141999"/>
            </a:xfrm>
            <a:custGeom>
              <a:avLst/>
              <a:gdLst/>
              <a:ahLst/>
              <a:cxnLst/>
              <a:rect l="l" t="t" r="r" b="b"/>
              <a:pathLst>
                <a:path w="4816592" h="141999">
                  <a:moveTo>
                    <a:pt x="0" y="0"/>
                  </a:moveTo>
                  <a:lnTo>
                    <a:pt x="4816592" y="0"/>
                  </a:lnTo>
                  <a:lnTo>
                    <a:pt x="4816592" y="141999"/>
                  </a:lnTo>
                  <a:lnTo>
                    <a:pt x="0" y="14199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28575"/>
              <a:ext cx="4816593" cy="170574"/>
            </a:xfrm>
            <a:prstGeom prst="rect">
              <a:avLst/>
            </a:prstGeom>
          </p:spPr>
          <p:txBody>
            <a:bodyPr lIns="27093" tIns="27093" rIns="27093" bIns="27093" rtlCol="0" anchor="ctr"/>
            <a:lstStyle/>
            <a:p>
              <a:pPr algn="ctr">
                <a:lnSpc>
                  <a:spcPts val="1567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0" y="0"/>
            <a:ext cx="9753600" cy="287547"/>
            <a:chOff x="0" y="0"/>
            <a:chExt cx="4816593" cy="141999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816592" cy="141999"/>
            </a:xfrm>
            <a:custGeom>
              <a:avLst/>
              <a:gdLst/>
              <a:ahLst/>
              <a:cxnLst/>
              <a:rect l="l" t="t" r="r" b="b"/>
              <a:pathLst>
                <a:path w="4816592" h="141999">
                  <a:moveTo>
                    <a:pt x="0" y="0"/>
                  </a:moveTo>
                  <a:lnTo>
                    <a:pt x="4816592" y="0"/>
                  </a:lnTo>
                  <a:lnTo>
                    <a:pt x="4816592" y="141999"/>
                  </a:lnTo>
                  <a:lnTo>
                    <a:pt x="0" y="14199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28575"/>
              <a:ext cx="4816593" cy="170574"/>
            </a:xfrm>
            <a:prstGeom prst="rect">
              <a:avLst/>
            </a:prstGeom>
          </p:spPr>
          <p:txBody>
            <a:bodyPr lIns="27093" tIns="27093" rIns="27093" bIns="27093" rtlCol="0" anchor="ctr"/>
            <a:lstStyle/>
            <a:p>
              <a:pPr algn="ctr">
                <a:lnSpc>
                  <a:spcPts val="1567"/>
                </a:lnSpc>
              </a:pPr>
              <a:endParaRPr/>
            </a:p>
          </p:txBody>
        </p:sp>
      </p:grpSp>
      <p:pic>
        <p:nvPicPr>
          <p:cNvPr id="7170" name="Picture 2" descr="C:\Users\Dell\Desktop\images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9100" y="287547"/>
            <a:ext cx="1714500" cy="666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9753600" cy="7315200"/>
          </a:xfrm>
          <a:custGeom>
            <a:avLst/>
            <a:gdLst/>
            <a:ahLst/>
            <a:cxnLst/>
            <a:rect l="l" t="t" r="r" b="b"/>
            <a:pathLst>
              <a:path w="9753600" h="7315200">
                <a:moveTo>
                  <a:pt x="0" y="0"/>
                </a:moveTo>
                <a:lnTo>
                  <a:pt x="9753600" y="0"/>
                </a:lnTo>
                <a:lnTo>
                  <a:pt x="9753600" y="7315200"/>
                </a:lnTo>
                <a:lnTo>
                  <a:pt x="0" y="73152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179" r="-6179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3237540" y="902089"/>
            <a:ext cx="6496182" cy="4965173"/>
            <a:chOff x="0" y="0"/>
            <a:chExt cx="8661576" cy="6620230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/>
            <a:srcRect r="12831"/>
            <a:stretch>
              <a:fillRect/>
            </a:stretch>
          </p:blipFill>
          <p:spPr>
            <a:xfrm>
              <a:off x="0" y="0"/>
              <a:ext cx="8661576" cy="6620230"/>
            </a:xfrm>
            <a:prstGeom prst="rect">
              <a:avLst/>
            </a:prstGeom>
          </p:spPr>
        </p:pic>
      </p:grpSp>
      <p:grpSp>
        <p:nvGrpSpPr>
          <p:cNvPr id="5" name="Group 5"/>
          <p:cNvGrpSpPr/>
          <p:nvPr/>
        </p:nvGrpSpPr>
        <p:grpSpPr>
          <a:xfrm>
            <a:off x="2390332" y="569610"/>
            <a:ext cx="1302597" cy="1302597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27093" tIns="27093" rIns="27093" bIns="27093" rtlCol="0" anchor="ctr"/>
            <a:lstStyle/>
            <a:p>
              <a:pPr algn="ctr">
                <a:lnSpc>
                  <a:spcPts val="1567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2636001" y="839617"/>
            <a:ext cx="811258" cy="762583"/>
          </a:xfrm>
          <a:custGeom>
            <a:avLst/>
            <a:gdLst/>
            <a:ahLst/>
            <a:cxnLst/>
            <a:rect l="l" t="t" r="r" b="b"/>
            <a:pathLst>
              <a:path w="811258" h="762583">
                <a:moveTo>
                  <a:pt x="0" y="0"/>
                </a:moveTo>
                <a:lnTo>
                  <a:pt x="811259" y="0"/>
                </a:lnTo>
                <a:lnTo>
                  <a:pt x="811259" y="762583"/>
                </a:lnTo>
                <a:lnTo>
                  <a:pt x="0" y="76258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0" y="7027653"/>
            <a:ext cx="9753600" cy="287547"/>
            <a:chOff x="0" y="0"/>
            <a:chExt cx="4816593" cy="141999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816592" cy="141999"/>
            </a:xfrm>
            <a:custGeom>
              <a:avLst/>
              <a:gdLst/>
              <a:ahLst/>
              <a:cxnLst/>
              <a:rect l="l" t="t" r="r" b="b"/>
              <a:pathLst>
                <a:path w="4816592" h="141999">
                  <a:moveTo>
                    <a:pt x="0" y="0"/>
                  </a:moveTo>
                  <a:lnTo>
                    <a:pt x="4816592" y="0"/>
                  </a:lnTo>
                  <a:lnTo>
                    <a:pt x="4816592" y="141999"/>
                  </a:lnTo>
                  <a:lnTo>
                    <a:pt x="0" y="14199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28575"/>
              <a:ext cx="4816593" cy="170574"/>
            </a:xfrm>
            <a:prstGeom prst="rect">
              <a:avLst/>
            </a:prstGeom>
          </p:spPr>
          <p:txBody>
            <a:bodyPr lIns="27093" tIns="27093" rIns="27093" bIns="27093" rtlCol="0" anchor="ctr"/>
            <a:lstStyle/>
            <a:p>
              <a:pPr algn="ctr">
                <a:lnSpc>
                  <a:spcPts val="1567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0" y="0"/>
            <a:ext cx="9753600" cy="287547"/>
            <a:chOff x="0" y="0"/>
            <a:chExt cx="4816593" cy="141999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816592" cy="141999"/>
            </a:xfrm>
            <a:custGeom>
              <a:avLst/>
              <a:gdLst/>
              <a:ahLst/>
              <a:cxnLst/>
              <a:rect l="l" t="t" r="r" b="b"/>
              <a:pathLst>
                <a:path w="4816592" h="141999">
                  <a:moveTo>
                    <a:pt x="0" y="0"/>
                  </a:moveTo>
                  <a:lnTo>
                    <a:pt x="4816592" y="0"/>
                  </a:lnTo>
                  <a:lnTo>
                    <a:pt x="4816592" y="141999"/>
                  </a:lnTo>
                  <a:lnTo>
                    <a:pt x="0" y="14199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28575"/>
              <a:ext cx="4816593" cy="170574"/>
            </a:xfrm>
            <a:prstGeom prst="rect">
              <a:avLst/>
            </a:prstGeom>
          </p:spPr>
          <p:txBody>
            <a:bodyPr lIns="27093" tIns="27093" rIns="27093" bIns="27093" rtlCol="0" anchor="ctr"/>
            <a:lstStyle/>
            <a:p>
              <a:pPr algn="ctr">
                <a:lnSpc>
                  <a:spcPts val="1567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731520" y="4848089"/>
            <a:ext cx="6127209" cy="17184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6715"/>
              </a:lnSpc>
              <a:spcBef>
                <a:spcPct val="0"/>
              </a:spcBef>
            </a:pPr>
            <a:r>
              <a:rPr lang="en-US" sz="5596" u="none" dirty="0">
                <a:solidFill>
                  <a:srgbClr val="000000"/>
                </a:solidFill>
                <a:latin typeface="League Spartan"/>
              </a:rPr>
              <a:t>THANK YOU VERY MUCH</a:t>
            </a:r>
            <a:r>
              <a:rPr lang="en-US" sz="5596" u="none" dirty="0" smtClean="0">
                <a:solidFill>
                  <a:srgbClr val="000000"/>
                </a:solidFill>
                <a:latin typeface="League Spartan"/>
              </a:rPr>
              <a:t>!!</a:t>
            </a:r>
            <a:endParaRPr lang="en-US" sz="5596" u="none" dirty="0">
              <a:solidFill>
                <a:srgbClr val="000000"/>
              </a:solidFill>
              <a:latin typeface="League Spartan"/>
            </a:endParaRPr>
          </a:p>
        </p:txBody>
      </p:sp>
      <p:pic>
        <p:nvPicPr>
          <p:cNvPr id="8194" name="Picture 2" descr="C:\Users\Dell\Desktop\images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9100" y="287547"/>
            <a:ext cx="1714500" cy="666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410488" y="143773"/>
            <a:ext cx="2340571" cy="6850710"/>
            <a:chOff x="0" y="0"/>
            <a:chExt cx="3120762" cy="913428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/>
            <a:srcRect l="24359" r="24359"/>
            <a:stretch>
              <a:fillRect/>
            </a:stretch>
          </p:blipFill>
          <p:spPr>
            <a:xfrm>
              <a:off x="0" y="0"/>
              <a:ext cx="3120762" cy="9134280"/>
            </a:xfrm>
            <a:prstGeom prst="rect">
              <a:avLst/>
            </a:prstGeom>
          </p:spPr>
        </p:pic>
      </p:grpSp>
      <p:sp>
        <p:nvSpPr>
          <p:cNvPr id="4" name="AutoShape 4"/>
          <p:cNvSpPr/>
          <p:nvPr/>
        </p:nvSpPr>
        <p:spPr>
          <a:xfrm>
            <a:off x="282863" y="3970490"/>
            <a:ext cx="6282729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5" name="Group 5"/>
          <p:cNvGrpSpPr/>
          <p:nvPr/>
        </p:nvGrpSpPr>
        <p:grpSpPr>
          <a:xfrm>
            <a:off x="645160" y="3884130"/>
            <a:ext cx="172720" cy="172720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1693480" y="3884130"/>
            <a:ext cx="172720" cy="172720"/>
            <a:chOff x="0" y="0"/>
            <a:chExt cx="6350000" cy="63500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2742500" y="3911692"/>
            <a:ext cx="172720" cy="172720"/>
            <a:chOff x="0" y="0"/>
            <a:chExt cx="6350000" cy="63500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1" name="TextBox 11"/>
          <p:cNvSpPr txBox="1"/>
          <p:nvPr/>
        </p:nvSpPr>
        <p:spPr>
          <a:xfrm>
            <a:off x="282863" y="1131621"/>
            <a:ext cx="6369089" cy="659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5120"/>
              </a:lnSpc>
              <a:spcBef>
                <a:spcPct val="0"/>
              </a:spcBef>
            </a:pPr>
            <a:r>
              <a:rPr lang="en-US" sz="4266" dirty="0">
                <a:solidFill>
                  <a:srgbClr val="FFFFFF"/>
                </a:solidFill>
                <a:latin typeface="League Spartan"/>
              </a:rPr>
              <a:t>INDEX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17880" y="3267747"/>
            <a:ext cx="2475520" cy="3334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lnSpc>
                <a:spcPts val="2615"/>
              </a:lnSpc>
              <a:spcBef>
                <a:spcPct val="0"/>
              </a:spcBef>
            </a:pPr>
            <a:r>
              <a:rPr lang="en-US" sz="1868" dirty="0" smtClean="0">
                <a:solidFill>
                  <a:srgbClr val="FFFFFF"/>
                </a:solidFill>
                <a:latin typeface="Montserrat"/>
              </a:rPr>
              <a:t>INTRODUCTION</a:t>
            </a:r>
            <a:endParaRPr lang="en-US" sz="1868" dirty="0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4526531" y="4237825"/>
            <a:ext cx="2282151" cy="2968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489"/>
              </a:lnSpc>
            </a:pPr>
            <a:r>
              <a:rPr lang="en-US" sz="1778" dirty="0" smtClean="0">
                <a:solidFill>
                  <a:srgbClr val="FFFFFF"/>
                </a:solidFill>
                <a:latin typeface="Montserrat"/>
              </a:rPr>
              <a:t>RESULT</a:t>
            </a:r>
            <a:endParaRPr lang="en-US" sz="1778" dirty="0">
              <a:solidFill>
                <a:srgbClr val="FFFFFF"/>
              </a:solidFill>
              <a:latin typeface="Montserrat"/>
            </a:endParaRPr>
          </a:p>
        </p:txBody>
      </p:sp>
      <p:grpSp>
        <p:nvGrpSpPr>
          <p:cNvPr id="14" name="Group 14"/>
          <p:cNvGrpSpPr/>
          <p:nvPr/>
        </p:nvGrpSpPr>
        <p:grpSpPr>
          <a:xfrm>
            <a:off x="6759190" y="1791386"/>
            <a:ext cx="1302597" cy="1302597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48835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27093" tIns="27093" rIns="27093" bIns="27093" rtlCol="0" anchor="ctr"/>
            <a:lstStyle/>
            <a:p>
              <a:pPr algn="ctr">
                <a:lnSpc>
                  <a:spcPts val="1567"/>
                </a:lnSpc>
              </a:pPr>
              <a:endParaRPr dirty="0"/>
            </a:p>
          </p:txBody>
        </p:sp>
      </p:grpSp>
      <p:sp>
        <p:nvSpPr>
          <p:cNvPr id="17" name="Freeform 17"/>
          <p:cNvSpPr/>
          <p:nvPr/>
        </p:nvSpPr>
        <p:spPr>
          <a:xfrm>
            <a:off x="7004860" y="2061393"/>
            <a:ext cx="811258" cy="762583"/>
          </a:xfrm>
          <a:custGeom>
            <a:avLst/>
            <a:gdLst/>
            <a:ahLst/>
            <a:cxnLst/>
            <a:rect l="l" t="t" r="r" b="b"/>
            <a:pathLst>
              <a:path w="811258" h="762583">
                <a:moveTo>
                  <a:pt x="0" y="0"/>
                </a:moveTo>
                <a:lnTo>
                  <a:pt x="811258" y="0"/>
                </a:lnTo>
                <a:lnTo>
                  <a:pt x="811258" y="762582"/>
                </a:lnTo>
                <a:lnTo>
                  <a:pt x="0" y="76258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18" name="Group 18"/>
          <p:cNvGrpSpPr/>
          <p:nvPr/>
        </p:nvGrpSpPr>
        <p:grpSpPr>
          <a:xfrm>
            <a:off x="0" y="7027653"/>
            <a:ext cx="9753600" cy="287547"/>
            <a:chOff x="0" y="0"/>
            <a:chExt cx="4816593" cy="141999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4816592" cy="141999"/>
            </a:xfrm>
            <a:custGeom>
              <a:avLst/>
              <a:gdLst/>
              <a:ahLst/>
              <a:cxnLst/>
              <a:rect l="l" t="t" r="r" b="b"/>
              <a:pathLst>
                <a:path w="4816592" h="141999">
                  <a:moveTo>
                    <a:pt x="0" y="0"/>
                  </a:moveTo>
                  <a:lnTo>
                    <a:pt x="4816592" y="0"/>
                  </a:lnTo>
                  <a:lnTo>
                    <a:pt x="4816592" y="141999"/>
                  </a:lnTo>
                  <a:lnTo>
                    <a:pt x="0" y="141999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28575"/>
              <a:ext cx="4816593" cy="170574"/>
            </a:xfrm>
            <a:prstGeom prst="rect">
              <a:avLst/>
            </a:prstGeom>
          </p:spPr>
          <p:txBody>
            <a:bodyPr lIns="27093" tIns="27093" rIns="27093" bIns="27093" rtlCol="0" anchor="ctr"/>
            <a:lstStyle/>
            <a:p>
              <a:pPr algn="ctr">
                <a:lnSpc>
                  <a:spcPts val="1567"/>
                </a:lnSpc>
              </a:pPr>
              <a:endParaRPr dirty="0"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0" y="0"/>
            <a:ext cx="9753600" cy="287547"/>
            <a:chOff x="0" y="0"/>
            <a:chExt cx="4816593" cy="141999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4816592" cy="141999"/>
            </a:xfrm>
            <a:custGeom>
              <a:avLst/>
              <a:gdLst/>
              <a:ahLst/>
              <a:cxnLst/>
              <a:rect l="l" t="t" r="r" b="b"/>
              <a:pathLst>
                <a:path w="4816592" h="141999">
                  <a:moveTo>
                    <a:pt x="0" y="0"/>
                  </a:moveTo>
                  <a:lnTo>
                    <a:pt x="4816592" y="0"/>
                  </a:lnTo>
                  <a:lnTo>
                    <a:pt x="4816592" y="141999"/>
                  </a:lnTo>
                  <a:lnTo>
                    <a:pt x="0" y="141999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28575"/>
              <a:ext cx="4816593" cy="170574"/>
            </a:xfrm>
            <a:prstGeom prst="rect">
              <a:avLst/>
            </a:prstGeom>
          </p:spPr>
          <p:txBody>
            <a:bodyPr lIns="27093" tIns="27093" rIns="27093" bIns="27093" rtlCol="0" anchor="ctr"/>
            <a:lstStyle/>
            <a:p>
              <a:pPr algn="ctr">
                <a:lnSpc>
                  <a:spcPts val="1567"/>
                </a:lnSpc>
              </a:pPr>
              <a:endParaRPr dirty="0"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3293400" y="3045056"/>
            <a:ext cx="996240" cy="612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489"/>
              </a:lnSpc>
            </a:pPr>
            <a:r>
              <a:rPr lang="en-US" sz="1778" dirty="0">
                <a:solidFill>
                  <a:srgbClr val="FFFFFF"/>
                </a:solidFill>
                <a:latin typeface="Montserrat"/>
              </a:rPr>
              <a:t>     TECH</a:t>
            </a:r>
          </a:p>
          <a:p>
            <a:pPr marL="0" lvl="0" indent="0" algn="just">
              <a:lnSpc>
                <a:spcPts val="2489"/>
              </a:lnSpc>
              <a:spcBef>
                <a:spcPct val="0"/>
              </a:spcBef>
            </a:pPr>
            <a:r>
              <a:rPr lang="en-US" sz="1778" dirty="0">
                <a:solidFill>
                  <a:srgbClr val="FFFFFF"/>
                </a:solidFill>
                <a:latin typeface="Montserrat"/>
              </a:rPr>
              <a:t>     USED</a:t>
            </a:r>
          </a:p>
        </p:txBody>
      </p:sp>
      <p:grpSp>
        <p:nvGrpSpPr>
          <p:cNvPr id="25" name="Group 25"/>
          <p:cNvGrpSpPr/>
          <p:nvPr/>
        </p:nvGrpSpPr>
        <p:grpSpPr>
          <a:xfrm>
            <a:off x="3791520" y="3884130"/>
            <a:ext cx="172720" cy="172720"/>
            <a:chOff x="0" y="0"/>
            <a:chExt cx="6350000" cy="63500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27" name="TextBox 27"/>
          <p:cNvSpPr txBox="1"/>
          <p:nvPr/>
        </p:nvSpPr>
        <p:spPr>
          <a:xfrm>
            <a:off x="2244380" y="4237825"/>
            <a:ext cx="2282151" cy="612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489"/>
              </a:lnSpc>
            </a:pPr>
            <a:r>
              <a:rPr lang="en-US" sz="1778" dirty="0">
                <a:solidFill>
                  <a:srgbClr val="FFFFFF"/>
                </a:solidFill>
                <a:latin typeface="Montserrat"/>
              </a:rPr>
              <a:t>      KEY</a:t>
            </a:r>
          </a:p>
          <a:p>
            <a:pPr marL="0" lvl="0" indent="0" algn="just">
              <a:lnSpc>
                <a:spcPts val="2489"/>
              </a:lnSpc>
              <a:spcBef>
                <a:spcPct val="0"/>
              </a:spcBef>
            </a:pPr>
            <a:r>
              <a:rPr lang="en-US" sz="1778" dirty="0">
                <a:solidFill>
                  <a:srgbClr val="FFFFFF"/>
                </a:solidFill>
                <a:latin typeface="Montserrat"/>
              </a:rPr>
              <a:t>FEATURES</a:t>
            </a:r>
          </a:p>
        </p:txBody>
      </p:sp>
      <p:grpSp>
        <p:nvGrpSpPr>
          <p:cNvPr id="28" name="Group 28"/>
          <p:cNvGrpSpPr/>
          <p:nvPr/>
        </p:nvGrpSpPr>
        <p:grpSpPr>
          <a:xfrm>
            <a:off x="4840540" y="3884130"/>
            <a:ext cx="172720" cy="172720"/>
            <a:chOff x="0" y="0"/>
            <a:chExt cx="6350000" cy="635000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30" name="TextBox 30"/>
          <p:cNvSpPr txBox="1"/>
          <p:nvPr/>
        </p:nvSpPr>
        <p:spPr>
          <a:xfrm>
            <a:off x="282863" y="4237825"/>
            <a:ext cx="2282151" cy="612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489"/>
              </a:lnSpc>
            </a:pPr>
            <a:r>
              <a:rPr lang="en-US" sz="1778" dirty="0">
                <a:solidFill>
                  <a:srgbClr val="FFFFFF"/>
                </a:solidFill>
                <a:latin typeface="Montserrat"/>
              </a:rPr>
              <a:t>MEMBER</a:t>
            </a:r>
          </a:p>
          <a:p>
            <a:pPr marL="0" lvl="0" indent="0" algn="just">
              <a:lnSpc>
                <a:spcPts val="2489"/>
              </a:lnSpc>
              <a:spcBef>
                <a:spcPct val="0"/>
              </a:spcBef>
            </a:pPr>
            <a:r>
              <a:rPr lang="en-US" sz="1778" dirty="0">
                <a:solidFill>
                  <a:srgbClr val="FFFFFF"/>
                </a:solidFill>
                <a:latin typeface="Montserrat"/>
              </a:rPr>
              <a:t>  ROLES</a:t>
            </a:r>
          </a:p>
        </p:txBody>
      </p:sp>
      <p:grpSp>
        <p:nvGrpSpPr>
          <p:cNvPr id="31" name="Group 31"/>
          <p:cNvGrpSpPr/>
          <p:nvPr/>
        </p:nvGrpSpPr>
        <p:grpSpPr>
          <a:xfrm>
            <a:off x="5889560" y="3884130"/>
            <a:ext cx="172720" cy="172720"/>
            <a:chOff x="0" y="0"/>
            <a:chExt cx="6350000" cy="635000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33" name="TextBox 33"/>
          <p:cNvSpPr txBox="1"/>
          <p:nvPr/>
        </p:nvSpPr>
        <p:spPr>
          <a:xfrm>
            <a:off x="5281042" y="3065407"/>
            <a:ext cx="2282151" cy="612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489"/>
              </a:lnSpc>
            </a:pPr>
            <a:r>
              <a:rPr lang="en-US" sz="1778" dirty="0">
                <a:solidFill>
                  <a:srgbClr val="FFFFFF"/>
                </a:solidFill>
                <a:latin typeface="Montserrat"/>
              </a:rPr>
              <a:t>REFERENCES/</a:t>
            </a:r>
          </a:p>
          <a:p>
            <a:pPr marL="0" lvl="0" indent="0" algn="just">
              <a:lnSpc>
                <a:spcPts val="2489"/>
              </a:lnSpc>
              <a:spcBef>
                <a:spcPct val="0"/>
              </a:spcBef>
            </a:pPr>
            <a:r>
              <a:rPr lang="en-US" sz="1778" dirty="0">
                <a:solidFill>
                  <a:srgbClr val="FFFFFF"/>
                </a:solidFill>
                <a:latin typeface="Montserrat"/>
              </a:rPr>
              <a:t>       LINKS</a:t>
            </a:r>
          </a:p>
        </p:txBody>
      </p:sp>
      <p:pic>
        <p:nvPicPr>
          <p:cNvPr id="2050" name="Picture 2" descr="C:\Users\Dell\Desktop\images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6559" y="287547"/>
            <a:ext cx="1714500" cy="666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605529" y="983356"/>
            <a:ext cx="2148069" cy="5953303"/>
            <a:chOff x="0" y="0"/>
            <a:chExt cx="3527987" cy="7937738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16644" r="16644"/>
            <a:stretch>
              <a:fillRect/>
            </a:stretch>
          </p:blipFill>
          <p:spPr>
            <a:xfrm>
              <a:off x="0" y="0"/>
              <a:ext cx="3527987" cy="7937738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0" y="7027653"/>
            <a:ext cx="9753600" cy="287547"/>
            <a:chOff x="0" y="0"/>
            <a:chExt cx="4816593" cy="141999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816592" cy="141999"/>
            </a:xfrm>
            <a:custGeom>
              <a:avLst/>
              <a:gdLst/>
              <a:ahLst/>
              <a:cxnLst/>
              <a:rect l="l" t="t" r="r" b="b"/>
              <a:pathLst>
                <a:path w="4816592" h="141999">
                  <a:moveTo>
                    <a:pt x="0" y="0"/>
                  </a:moveTo>
                  <a:lnTo>
                    <a:pt x="4816592" y="0"/>
                  </a:lnTo>
                  <a:lnTo>
                    <a:pt x="4816592" y="141999"/>
                  </a:lnTo>
                  <a:lnTo>
                    <a:pt x="0" y="14199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28575"/>
              <a:ext cx="4816593" cy="170574"/>
            </a:xfrm>
            <a:prstGeom prst="rect">
              <a:avLst/>
            </a:prstGeom>
          </p:spPr>
          <p:txBody>
            <a:bodyPr lIns="27093" tIns="27093" rIns="27093" bIns="27093" rtlCol="0" anchor="ctr"/>
            <a:lstStyle/>
            <a:p>
              <a:pPr algn="ctr">
                <a:lnSpc>
                  <a:spcPts val="1567"/>
                </a:lnSpc>
              </a:pPr>
              <a:endParaRPr dirty="0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0" y="0"/>
            <a:ext cx="9753600" cy="287547"/>
            <a:chOff x="0" y="0"/>
            <a:chExt cx="4816593" cy="14199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816592" cy="141999"/>
            </a:xfrm>
            <a:custGeom>
              <a:avLst/>
              <a:gdLst/>
              <a:ahLst/>
              <a:cxnLst/>
              <a:rect l="l" t="t" r="r" b="b"/>
              <a:pathLst>
                <a:path w="4816592" h="141999">
                  <a:moveTo>
                    <a:pt x="0" y="0"/>
                  </a:moveTo>
                  <a:lnTo>
                    <a:pt x="4816592" y="0"/>
                  </a:lnTo>
                  <a:lnTo>
                    <a:pt x="4816592" y="141999"/>
                  </a:lnTo>
                  <a:lnTo>
                    <a:pt x="0" y="14199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28575"/>
              <a:ext cx="4816593" cy="170574"/>
            </a:xfrm>
            <a:prstGeom prst="rect">
              <a:avLst/>
            </a:prstGeom>
          </p:spPr>
          <p:txBody>
            <a:bodyPr lIns="27093" tIns="27093" rIns="27093" bIns="27093" rtlCol="0" anchor="ctr"/>
            <a:lstStyle/>
            <a:p>
              <a:pPr algn="ctr">
                <a:lnSpc>
                  <a:spcPts val="1567"/>
                </a:lnSpc>
              </a:pPr>
              <a:endParaRPr dirty="0"/>
            </a:p>
          </p:txBody>
        </p:sp>
      </p:grpSp>
      <p:sp>
        <p:nvSpPr>
          <p:cNvPr id="10" name="Freeform 10"/>
          <p:cNvSpPr/>
          <p:nvPr/>
        </p:nvSpPr>
        <p:spPr>
          <a:xfrm>
            <a:off x="3117040" y="1190090"/>
            <a:ext cx="1430465" cy="652650"/>
          </a:xfrm>
          <a:custGeom>
            <a:avLst/>
            <a:gdLst/>
            <a:ahLst/>
            <a:cxnLst/>
            <a:rect l="l" t="t" r="r" b="b"/>
            <a:pathLst>
              <a:path w="1430465" h="652650">
                <a:moveTo>
                  <a:pt x="0" y="0"/>
                </a:moveTo>
                <a:lnTo>
                  <a:pt x="1430465" y="0"/>
                </a:lnTo>
                <a:lnTo>
                  <a:pt x="1430465" y="652650"/>
                </a:lnTo>
                <a:lnTo>
                  <a:pt x="0" y="6526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1" name="AutoShape 11"/>
          <p:cNvSpPr/>
          <p:nvPr/>
        </p:nvSpPr>
        <p:spPr>
          <a:xfrm>
            <a:off x="3832273" y="1842740"/>
            <a:ext cx="715232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2" name="AutoShape 12"/>
          <p:cNvSpPr/>
          <p:nvPr/>
        </p:nvSpPr>
        <p:spPr>
          <a:xfrm>
            <a:off x="3845540" y="2713226"/>
            <a:ext cx="715232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3" name="AutoShape 13"/>
          <p:cNvSpPr/>
          <p:nvPr/>
        </p:nvSpPr>
        <p:spPr>
          <a:xfrm>
            <a:off x="3832273" y="3604266"/>
            <a:ext cx="715232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4" name="TextBox 14"/>
          <p:cNvSpPr txBox="1"/>
          <p:nvPr/>
        </p:nvSpPr>
        <p:spPr>
          <a:xfrm>
            <a:off x="548640" y="731520"/>
            <a:ext cx="6593799" cy="602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43"/>
              </a:lnSpc>
            </a:pPr>
            <a:r>
              <a:rPr lang="en-US" sz="3953" dirty="0">
                <a:solidFill>
                  <a:srgbClr val="000000"/>
                </a:solidFill>
                <a:latin typeface="League Spartan"/>
              </a:rPr>
              <a:t>TEAM MEMBER ROLES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90925" y="1597533"/>
            <a:ext cx="2676779" cy="455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79"/>
              </a:lnSpc>
              <a:spcBef>
                <a:spcPct val="0"/>
              </a:spcBef>
            </a:pPr>
            <a:r>
              <a:rPr lang="en-US" sz="2700" dirty="0">
                <a:solidFill>
                  <a:srgbClr val="000000"/>
                </a:solidFill>
                <a:latin typeface="Montserrat Bold"/>
              </a:rPr>
              <a:t>JAY SONI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756153" y="1642264"/>
            <a:ext cx="2937012" cy="2975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1"/>
              </a:lnSpc>
              <a:spcBef>
                <a:spcPct val="0"/>
              </a:spcBef>
            </a:pPr>
            <a:r>
              <a:rPr lang="en-US" sz="1801" dirty="0">
                <a:solidFill>
                  <a:srgbClr val="000000"/>
                </a:solidFill>
                <a:latin typeface="Montserrat"/>
              </a:rPr>
              <a:t>Home </a:t>
            </a:r>
            <a:r>
              <a:rPr lang="en-US" sz="1801" dirty="0" smtClean="0">
                <a:solidFill>
                  <a:srgbClr val="000000"/>
                </a:solidFill>
                <a:latin typeface="Montserrat"/>
              </a:rPr>
              <a:t>page, PPT</a:t>
            </a:r>
            <a:endParaRPr lang="en-US" sz="1801" dirty="0">
              <a:solidFill>
                <a:srgbClr val="000000"/>
              </a:solidFill>
              <a:latin typeface="Montserrat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468069" y="2487099"/>
            <a:ext cx="3283633" cy="455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79"/>
              </a:lnSpc>
              <a:spcBef>
                <a:spcPct val="0"/>
              </a:spcBef>
            </a:pPr>
            <a:r>
              <a:rPr lang="en-US" sz="2700" dirty="0">
                <a:solidFill>
                  <a:srgbClr val="000000"/>
                </a:solidFill>
                <a:latin typeface="Montserrat Bold"/>
              </a:rPr>
              <a:t>JASNOOR </a:t>
            </a:r>
            <a:r>
              <a:rPr lang="en-US" sz="2700" dirty="0" smtClean="0">
                <a:solidFill>
                  <a:srgbClr val="000000"/>
                </a:solidFill>
                <a:latin typeface="Montserrat Bold"/>
              </a:rPr>
              <a:t>SINGH</a:t>
            </a:r>
            <a:endParaRPr lang="en-US" sz="2700" dirty="0">
              <a:solidFill>
                <a:srgbClr val="000000"/>
              </a:solidFill>
              <a:latin typeface="Montserrat Bold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4876799" y="2394145"/>
            <a:ext cx="2694084" cy="6412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 dirty="0">
                <a:solidFill>
                  <a:srgbClr val="000000"/>
                </a:solidFill>
                <a:latin typeface="Montserrat"/>
              </a:rPr>
              <a:t>Login </a:t>
            </a:r>
            <a:r>
              <a:rPr lang="en-US" sz="1800" dirty="0" smtClean="0">
                <a:solidFill>
                  <a:srgbClr val="000000"/>
                </a:solidFill>
                <a:latin typeface="Montserrat"/>
              </a:rPr>
              <a:t>Page , Project </a:t>
            </a:r>
            <a:r>
              <a:rPr lang="en-US" sz="1800" dirty="0" smtClean="0">
                <a:solidFill>
                  <a:srgbClr val="000000"/>
                </a:solidFill>
                <a:latin typeface="Montserrat"/>
              </a:rPr>
              <a:t>Report , Drinks 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548640" y="3371856"/>
            <a:ext cx="3122491" cy="455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79"/>
              </a:lnSpc>
              <a:spcBef>
                <a:spcPct val="0"/>
              </a:spcBef>
            </a:pPr>
            <a:r>
              <a:rPr lang="en-US" sz="2700" dirty="0">
                <a:solidFill>
                  <a:srgbClr val="000000"/>
                </a:solidFill>
                <a:latin typeface="Montserrat Bold"/>
              </a:rPr>
              <a:t>JYOTI DHAMIJA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5078552" y="3431863"/>
            <a:ext cx="2292213" cy="320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dirty="0" smtClean="0">
                <a:solidFill>
                  <a:srgbClr val="000000"/>
                </a:solidFill>
                <a:latin typeface="Montserrat"/>
              </a:rPr>
              <a:t>About Us , Food</a:t>
            </a:r>
            <a:endParaRPr lang="en-US" sz="1800" dirty="0">
              <a:solidFill>
                <a:srgbClr val="000000"/>
              </a:solidFill>
              <a:latin typeface="Montserrat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168761" y="4585705"/>
            <a:ext cx="2676779" cy="11984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21"/>
              </a:lnSpc>
              <a:spcBef>
                <a:spcPct val="0"/>
              </a:spcBef>
            </a:pPr>
            <a:r>
              <a:rPr lang="en-US" sz="3443" dirty="0">
                <a:solidFill>
                  <a:srgbClr val="000000"/>
                </a:solidFill>
                <a:latin typeface="Montserrat Bold"/>
              </a:rPr>
              <a:t>PROJECT MENTOR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4756153" y="4603643"/>
            <a:ext cx="2832811" cy="1180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 dirty="0">
                <a:solidFill>
                  <a:srgbClr val="000000"/>
                </a:solidFill>
                <a:latin typeface="Montserrat Bold"/>
              </a:rPr>
              <a:t>Mrs. </a:t>
            </a:r>
            <a:r>
              <a:rPr lang="en-US" sz="3399" dirty="0" err="1">
                <a:solidFill>
                  <a:srgbClr val="000000"/>
                </a:solidFill>
                <a:latin typeface="Montserrat Bold"/>
              </a:rPr>
              <a:t>Shinnu</a:t>
            </a:r>
            <a:r>
              <a:rPr lang="en-US" sz="3399" dirty="0">
                <a:solidFill>
                  <a:srgbClr val="000000"/>
                </a:solidFill>
                <a:latin typeface="Montserrat Bold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Montserrat Bold"/>
              </a:rPr>
              <a:t>Jangra</a:t>
            </a:r>
            <a:endParaRPr lang="en-US" sz="3399" dirty="0">
              <a:solidFill>
                <a:srgbClr val="000000"/>
              </a:solidFill>
              <a:latin typeface="Montserrat Bold"/>
            </a:endParaRPr>
          </a:p>
        </p:txBody>
      </p:sp>
      <p:sp>
        <p:nvSpPr>
          <p:cNvPr id="23" name="AutoShape 23"/>
          <p:cNvSpPr/>
          <p:nvPr/>
        </p:nvSpPr>
        <p:spPr>
          <a:xfrm>
            <a:off x="3845540" y="5168422"/>
            <a:ext cx="715232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pic>
        <p:nvPicPr>
          <p:cNvPr id="3074" name="Picture 2" descr="C:\Users\Dell\Desktop\images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5970" y="287547"/>
            <a:ext cx="1714500" cy="666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9753600" cy="7315200"/>
          </a:xfrm>
          <a:custGeom>
            <a:avLst/>
            <a:gdLst/>
            <a:ahLst/>
            <a:cxnLst/>
            <a:rect l="l" t="t" r="r" b="b"/>
            <a:pathLst>
              <a:path w="9753600" h="7315200">
                <a:moveTo>
                  <a:pt x="0" y="0"/>
                </a:moveTo>
                <a:lnTo>
                  <a:pt x="9753600" y="0"/>
                </a:lnTo>
                <a:lnTo>
                  <a:pt x="9753600" y="7315200"/>
                </a:lnTo>
                <a:lnTo>
                  <a:pt x="0" y="73152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179" r="-6179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6954578" y="954297"/>
            <a:ext cx="2799022" cy="3263788"/>
            <a:chOff x="0" y="0"/>
            <a:chExt cx="3732029" cy="4351717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/>
            <a:srcRect l="6053" t="6181" b="6181"/>
            <a:stretch>
              <a:fillRect/>
            </a:stretch>
          </p:blipFill>
          <p:spPr>
            <a:xfrm flipH="1">
              <a:off x="0" y="0"/>
              <a:ext cx="3732029" cy="4351717"/>
            </a:xfrm>
            <a:prstGeom prst="rect">
              <a:avLst/>
            </a:prstGeom>
          </p:spPr>
        </p:pic>
      </p:grpSp>
      <p:sp>
        <p:nvSpPr>
          <p:cNvPr id="5" name="TextBox 5"/>
          <p:cNvSpPr txBox="1"/>
          <p:nvPr/>
        </p:nvSpPr>
        <p:spPr>
          <a:xfrm>
            <a:off x="548640" y="914400"/>
            <a:ext cx="6091428" cy="6620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213"/>
              </a:lnSpc>
            </a:pPr>
            <a:r>
              <a:rPr lang="en-US" sz="4344" dirty="0" smtClean="0">
                <a:solidFill>
                  <a:srgbClr val="000000"/>
                </a:solidFill>
                <a:latin typeface="League Spartan"/>
              </a:rPr>
              <a:t>INTRODUCTION</a:t>
            </a:r>
            <a:endParaRPr lang="en-US" sz="4344" dirty="0">
              <a:solidFill>
                <a:srgbClr val="000000"/>
              </a:solidFill>
              <a:latin typeface="League Spartan"/>
            </a:endParaRPr>
          </a:p>
        </p:txBody>
      </p:sp>
      <p:grpSp>
        <p:nvGrpSpPr>
          <p:cNvPr id="6" name="Group 6"/>
          <p:cNvGrpSpPr/>
          <p:nvPr/>
        </p:nvGrpSpPr>
        <p:grpSpPr>
          <a:xfrm>
            <a:off x="6454331" y="842804"/>
            <a:ext cx="1302597" cy="1302597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48835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27093" tIns="27093" rIns="27093" bIns="27093" rtlCol="0" anchor="ctr"/>
            <a:lstStyle/>
            <a:p>
              <a:pPr algn="ctr">
                <a:lnSpc>
                  <a:spcPts val="1567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6700001" y="1080464"/>
            <a:ext cx="811258" cy="762583"/>
          </a:xfrm>
          <a:custGeom>
            <a:avLst/>
            <a:gdLst/>
            <a:ahLst/>
            <a:cxnLst/>
            <a:rect l="l" t="t" r="r" b="b"/>
            <a:pathLst>
              <a:path w="811258" h="762583">
                <a:moveTo>
                  <a:pt x="0" y="0"/>
                </a:moveTo>
                <a:lnTo>
                  <a:pt x="811258" y="0"/>
                </a:lnTo>
                <a:lnTo>
                  <a:pt x="811258" y="762583"/>
                </a:lnTo>
                <a:lnTo>
                  <a:pt x="0" y="76258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548640" y="2149864"/>
            <a:ext cx="5542788" cy="15077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471"/>
              </a:lnSpc>
              <a:spcBef>
                <a:spcPct val="0"/>
              </a:spcBef>
            </a:pPr>
            <a:r>
              <a:rPr lang="en-US" sz="1765" dirty="0">
                <a:solidFill>
                  <a:srgbClr val="191310"/>
                </a:solidFill>
                <a:latin typeface="Montserrat Bold"/>
              </a:rPr>
              <a:t>Explore the digital paradise of Bean Voyage Cafe - an immersive online platform designed to bring the warmth and excitement of a traditional cafe experience directly to your screen.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0" y="7027653"/>
            <a:ext cx="9753600" cy="287547"/>
            <a:chOff x="0" y="0"/>
            <a:chExt cx="4816593" cy="141999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816592" cy="141999"/>
            </a:xfrm>
            <a:custGeom>
              <a:avLst/>
              <a:gdLst/>
              <a:ahLst/>
              <a:cxnLst/>
              <a:rect l="l" t="t" r="r" b="b"/>
              <a:pathLst>
                <a:path w="4816592" h="141999">
                  <a:moveTo>
                    <a:pt x="0" y="0"/>
                  </a:moveTo>
                  <a:lnTo>
                    <a:pt x="4816592" y="0"/>
                  </a:lnTo>
                  <a:lnTo>
                    <a:pt x="4816592" y="141999"/>
                  </a:lnTo>
                  <a:lnTo>
                    <a:pt x="0" y="14199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28575"/>
              <a:ext cx="4816593" cy="170574"/>
            </a:xfrm>
            <a:prstGeom prst="rect">
              <a:avLst/>
            </a:prstGeom>
          </p:spPr>
          <p:txBody>
            <a:bodyPr lIns="27093" tIns="27093" rIns="27093" bIns="27093" rtlCol="0" anchor="ctr"/>
            <a:lstStyle/>
            <a:p>
              <a:pPr algn="ctr">
                <a:lnSpc>
                  <a:spcPts val="1567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0" y="0"/>
            <a:ext cx="9753600" cy="287547"/>
            <a:chOff x="0" y="0"/>
            <a:chExt cx="4816593" cy="141999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4816592" cy="141999"/>
            </a:xfrm>
            <a:custGeom>
              <a:avLst/>
              <a:gdLst/>
              <a:ahLst/>
              <a:cxnLst/>
              <a:rect l="l" t="t" r="r" b="b"/>
              <a:pathLst>
                <a:path w="4816592" h="141999">
                  <a:moveTo>
                    <a:pt x="0" y="0"/>
                  </a:moveTo>
                  <a:lnTo>
                    <a:pt x="4816592" y="0"/>
                  </a:lnTo>
                  <a:lnTo>
                    <a:pt x="4816592" y="141999"/>
                  </a:lnTo>
                  <a:lnTo>
                    <a:pt x="0" y="14199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28575"/>
              <a:ext cx="4816593" cy="170574"/>
            </a:xfrm>
            <a:prstGeom prst="rect">
              <a:avLst/>
            </a:prstGeom>
          </p:spPr>
          <p:txBody>
            <a:bodyPr lIns="27093" tIns="27093" rIns="27093" bIns="27093" rtlCol="0" anchor="ctr"/>
            <a:lstStyle/>
            <a:p>
              <a:pPr algn="ctr">
                <a:lnSpc>
                  <a:spcPts val="1567"/>
                </a:lnSpc>
              </a:pPr>
              <a:endParaRPr/>
            </a:p>
          </p:txBody>
        </p:sp>
      </p:grpSp>
      <p:pic>
        <p:nvPicPr>
          <p:cNvPr id="4098" name="Picture 2" descr="C:\Users\Dell\Desktop\images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9098" y="287547"/>
            <a:ext cx="1714500" cy="666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9753600" cy="7315200"/>
          </a:xfrm>
          <a:custGeom>
            <a:avLst/>
            <a:gdLst/>
            <a:ahLst/>
            <a:cxnLst/>
            <a:rect l="l" t="t" r="r" b="b"/>
            <a:pathLst>
              <a:path w="9753600" h="7315200">
                <a:moveTo>
                  <a:pt x="0" y="0"/>
                </a:moveTo>
                <a:lnTo>
                  <a:pt x="9753600" y="0"/>
                </a:lnTo>
                <a:lnTo>
                  <a:pt x="9753600" y="7315200"/>
                </a:lnTo>
                <a:lnTo>
                  <a:pt x="0" y="73152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179" r="-6179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7549257" y="927073"/>
            <a:ext cx="2204343" cy="6100580"/>
            <a:chOff x="0" y="0"/>
            <a:chExt cx="1088564" cy="309176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88564" cy="3091766"/>
            </a:xfrm>
            <a:custGeom>
              <a:avLst/>
              <a:gdLst/>
              <a:ahLst/>
              <a:cxnLst/>
              <a:rect l="l" t="t" r="r" b="b"/>
              <a:pathLst>
                <a:path w="1088564" h="3091766">
                  <a:moveTo>
                    <a:pt x="0" y="0"/>
                  </a:moveTo>
                  <a:lnTo>
                    <a:pt x="1088564" y="0"/>
                  </a:lnTo>
                  <a:lnTo>
                    <a:pt x="1088564" y="3091766"/>
                  </a:lnTo>
                  <a:lnTo>
                    <a:pt x="0" y="3091766"/>
                  </a:lnTo>
                  <a:close/>
                </a:path>
              </a:pathLst>
            </a:custGeom>
            <a:solidFill>
              <a:srgbClr val="C48835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1088564" cy="3120341"/>
            </a:xfrm>
            <a:prstGeom prst="rect">
              <a:avLst/>
            </a:prstGeom>
          </p:spPr>
          <p:txBody>
            <a:bodyPr lIns="27093" tIns="27093" rIns="27093" bIns="27093" rtlCol="0" anchor="ctr"/>
            <a:lstStyle/>
            <a:p>
              <a:pPr algn="ctr">
                <a:lnSpc>
                  <a:spcPts val="1567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465566" y="643540"/>
            <a:ext cx="5724688" cy="577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40"/>
              </a:lnSpc>
            </a:pPr>
            <a:r>
              <a:rPr lang="en-US" sz="3783" dirty="0" smtClean="0">
                <a:solidFill>
                  <a:srgbClr val="000000"/>
                </a:solidFill>
                <a:latin typeface="League Spartan"/>
              </a:rPr>
              <a:t>KEY </a:t>
            </a:r>
            <a:r>
              <a:rPr lang="en-US" sz="3783" dirty="0">
                <a:solidFill>
                  <a:srgbClr val="000000"/>
                </a:solidFill>
                <a:latin typeface="League Spartan"/>
              </a:rPr>
              <a:t>FEATURES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28598" y="1752600"/>
            <a:ext cx="7320655" cy="47423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60098" lvl="1" indent="-285750">
              <a:lnSpc>
                <a:spcPts val="2261"/>
              </a:lnSpc>
              <a:buFont typeface="Arial" pitchFamily="34" charset="0"/>
              <a:buChar char="•"/>
            </a:pPr>
            <a:r>
              <a:rPr lang="en-US" sz="1600" dirty="0" smtClean="0">
                <a:solidFill>
                  <a:srgbClr val="000000"/>
                </a:solidFill>
                <a:latin typeface="Montserrat Bold"/>
              </a:rPr>
              <a:t>Fast </a:t>
            </a:r>
            <a:r>
              <a:rPr lang="en-US" sz="1600" dirty="0">
                <a:solidFill>
                  <a:srgbClr val="000000"/>
                </a:solidFill>
                <a:latin typeface="Montserrat Bold"/>
              </a:rPr>
              <a:t>Loading Times</a:t>
            </a:r>
          </a:p>
          <a:p>
            <a:pPr algn="just">
              <a:lnSpc>
                <a:spcPts val="2261"/>
              </a:lnSpc>
            </a:pPr>
            <a:r>
              <a:rPr lang="en-US" sz="1600" dirty="0" smtClean="0">
                <a:solidFill>
                  <a:srgbClr val="000000"/>
                </a:solidFill>
                <a:latin typeface="Montserrat Bold"/>
              </a:rPr>
              <a:t>The </a:t>
            </a:r>
            <a:r>
              <a:rPr lang="en-US" sz="1600" dirty="0">
                <a:solidFill>
                  <a:srgbClr val="000000"/>
                </a:solidFill>
                <a:latin typeface="Montserrat Bold"/>
              </a:rPr>
              <a:t>webpages load quickly, providing users with a seamless and efficient browsing </a:t>
            </a:r>
            <a:r>
              <a:rPr lang="en-US" sz="1600" dirty="0" smtClean="0">
                <a:solidFill>
                  <a:srgbClr val="000000"/>
                </a:solidFill>
                <a:latin typeface="Montserrat Bold"/>
              </a:rPr>
              <a:t>experience.</a:t>
            </a:r>
          </a:p>
          <a:p>
            <a:pPr marL="285750" indent="-285750" algn="just">
              <a:lnSpc>
                <a:spcPts val="2261"/>
              </a:lnSpc>
              <a:buFont typeface="Arial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Montserrat Bold"/>
              </a:rPr>
              <a:t> </a:t>
            </a:r>
            <a:r>
              <a:rPr lang="en-US" sz="1600" dirty="0" smtClean="0">
                <a:solidFill>
                  <a:srgbClr val="000000"/>
                </a:solidFill>
                <a:latin typeface="Montserrat Bold"/>
              </a:rPr>
              <a:t>   </a:t>
            </a:r>
            <a:r>
              <a:rPr lang="en-US" sz="1600" dirty="0" smtClean="0">
                <a:latin typeface="Montserrat Bold" charset="0"/>
              </a:rPr>
              <a:t>Homepage</a:t>
            </a:r>
            <a:r>
              <a:rPr lang="en-US" sz="1600" dirty="0">
                <a:latin typeface="Montserrat Bold" charset="0"/>
              </a:rPr>
              <a:t>:</a:t>
            </a:r>
          </a:p>
          <a:p>
            <a:r>
              <a:rPr lang="en-US" sz="1600" dirty="0">
                <a:latin typeface="Montserrat Bold" charset="0"/>
              </a:rPr>
              <a:t>Eye-catching </a:t>
            </a:r>
            <a:r>
              <a:rPr lang="en-US" sz="1600" dirty="0" smtClean="0">
                <a:latin typeface="Montserrat Bold" charset="0"/>
              </a:rPr>
              <a:t>visuals, </a:t>
            </a:r>
            <a:r>
              <a:rPr lang="en-US" sz="1600" dirty="0">
                <a:latin typeface="Montserrat Bold" charset="0"/>
              </a:rPr>
              <a:t>High-quality images of the cafe, menu items, and </a:t>
            </a:r>
            <a:r>
              <a:rPr lang="en-US" sz="1600" dirty="0" smtClean="0">
                <a:latin typeface="Montserrat Bold" charset="0"/>
              </a:rPr>
              <a:t>ambiance. Easy navigation, </a:t>
            </a:r>
            <a:r>
              <a:rPr lang="en-US" sz="1600" dirty="0">
                <a:latin typeface="Montserrat Bold" charset="0"/>
              </a:rPr>
              <a:t>Intuitive menu and links to key </a:t>
            </a:r>
            <a:r>
              <a:rPr lang="en-US" sz="1600" dirty="0" smtClean="0">
                <a:latin typeface="Montserrat Bold" charset="0"/>
              </a:rPr>
              <a:t>sections.</a:t>
            </a:r>
            <a:endParaRPr lang="en-US" sz="1600" dirty="0">
              <a:solidFill>
                <a:srgbClr val="000000"/>
              </a:solidFill>
              <a:latin typeface="Montserrat Bold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sz="1600" dirty="0" smtClean="0">
                <a:solidFill>
                  <a:srgbClr val="000000"/>
                </a:solidFill>
                <a:latin typeface="Montserrat Bold"/>
              </a:rPr>
              <a:t>Responsive </a:t>
            </a:r>
            <a:r>
              <a:rPr lang="en-US" sz="1600" dirty="0">
                <a:solidFill>
                  <a:srgbClr val="000000"/>
                </a:solidFill>
                <a:latin typeface="Montserrat Bold"/>
              </a:rPr>
              <a:t>Design:</a:t>
            </a:r>
          </a:p>
          <a:p>
            <a:pPr algn="just">
              <a:lnSpc>
                <a:spcPts val="2261"/>
              </a:lnSpc>
            </a:pPr>
            <a:r>
              <a:rPr lang="en-US" sz="1600" dirty="0" smtClean="0">
                <a:solidFill>
                  <a:srgbClr val="000000"/>
                </a:solidFill>
                <a:latin typeface="Montserrat Bold"/>
              </a:rPr>
              <a:t>Bean </a:t>
            </a:r>
            <a:r>
              <a:rPr lang="en-US" sz="1600" dirty="0">
                <a:solidFill>
                  <a:srgbClr val="000000"/>
                </a:solidFill>
                <a:latin typeface="Montserrat Bold"/>
              </a:rPr>
              <a:t>Voyage Cafe's website is built with a responsive design</a:t>
            </a:r>
            <a:r>
              <a:rPr lang="en-US" sz="1600" dirty="0" smtClean="0">
                <a:solidFill>
                  <a:srgbClr val="000000"/>
                </a:solidFill>
                <a:latin typeface="Montserrat Bold"/>
              </a:rPr>
              <a:t>, ensuring </a:t>
            </a:r>
            <a:r>
              <a:rPr lang="en-US" sz="1600" dirty="0">
                <a:solidFill>
                  <a:srgbClr val="000000"/>
                </a:solidFill>
                <a:latin typeface="Montserrat Bold"/>
              </a:rPr>
              <a:t>that the layout and content adapt seamlessly to various screen sizes and devices. Whether you're browsing on a desktop, tablet, or smartphone, the website provides an optimal and visually appealing experience, enhancing accessibility for users across different platforms.</a:t>
            </a:r>
          </a:p>
          <a:p>
            <a:pPr algn="just">
              <a:lnSpc>
                <a:spcPts val="2261"/>
              </a:lnSpc>
            </a:pPr>
            <a:endParaRPr lang="en-US" sz="1600" dirty="0">
              <a:solidFill>
                <a:srgbClr val="000000"/>
              </a:solidFill>
              <a:latin typeface="Montserrat Bold"/>
            </a:endParaRPr>
          </a:p>
          <a:p>
            <a:pPr algn="just">
              <a:lnSpc>
                <a:spcPts val="1981"/>
              </a:lnSpc>
            </a:pPr>
            <a:endParaRPr lang="en-US" sz="1600" dirty="0">
              <a:solidFill>
                <a:srgbClr val="000000"/>
              </a:solidFill>
              <a:latin typeface="Montserrat Bold"/>
            </a:endParaRPr>
          </a:p>
          <a:p>
            <a:pPr algn="just">
              <a:lnSpc>
                <a:spcPts val="1981"/>
              </a:lnSpc>
            </a:pPr>
            <a:endParaRPr lang="en-US" sz="1615" dirty="0">
              <a:solidFill>
                <a:srgbClr val="000000"/>
              </a:solidFill>
              <a:latin typeface="Montserrat Bold"/>
            </a:endParaRPr>
          </a:p>
        </p:txBody>
      </p:sp>
      <p:grpSp>
        <p:nvGrpSpPr>
          <p:cNvPr id="8" name="Group 8"/>
          <p:cNvGrpSpPr/>
          <p:nvPr/>
        </p:nvGrpSpPr>
        <p:grpSpPr>
          <a:xfrm>
            <a:off x="8081051" y="1292924"/>
            <a:ext cx="1140756" cy="1140756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27093" tIns="27093" rIns="27093" bIns="27093" rtlCol="0" anchor="ctr"/>
            <a:lstStyle/>
            <a:p>
              <a:pPr algn="ctr">
                <a:lnSpc>
                  <a:spcPts val="1567"/>
                </a:lnSpc>
              </a:pPr>
              <a:endParaRPr dirty="0"/>
            </a:p>
          </p:txBody>
        </p:sp>
      </p:grpSp>
      <p:sp>
        <p:nvSpPr>
          <p:cNvPr id="11" name="Freeform 11"/>
          <p:cNvSpPr/>
          <p:nvPr/>
        </p:nvSpPr>
        <p:spPr>
          <a:xfrm>
            <a:off x="8313855" y="1545983"/>
            <a:ext cx="675148" cy="634639"/>
          </a:xfrm>
          <a:custGeom>
            <a:avLst/>
            <a:gdLst/>
            <a:ahLst/>
            <a:cxnLst/>
            <a:rect l="l" t="t" r="r" b="b"/>
            <a:pathLst>
              <a:path w="675148" h="634639">
                <a:moveTo>
                  <a:pt x="0" y="0"/>
                </a:moveTo>
                <a:lnTo>
                  <a:pt x="675148" y="0"/>
                </a:lnTo>
                <a:lnTo>
                  <a:pt x="675148" y="634639"/>
                </a:lnTo>
                <a:lnTo>
                  <a:pt x="0" y="63463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12" name="Group 12"/>
          <p:cNvGrpSpPr/>
          <p:nvPr/>
        </p:nvGrpSpPr>
        <p:grpSpPr>
          <a:xfrm>
            <a:off x="0" y="7027653"/>
            <a:ext cx="9753600" cy="287547"/>
            <a:chOff x="0" y="0"/>
            <a:chExt cx="4816593" cy="141999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816592" cy="141999"/>
            </a:xfrm>
            <a:custGeom>
              <a:avLst/>
              <a:gdLst/>
              <a:ahLst/>
              <a:cxnLst/>
              <a:rect l="l" t="t" r="r" b="b"/>
              <a:pathLst>
                <a:path w="4816592" h="141999">
                  <a:moveTo>
                    <a:pt x="0" y="0"/>
                  </a:moveTo>
                  <a:lnTo>
                    <a:pt x="4816592" y="0"/>
                  </a:lnTo>
                  <a:lnTo>
                    <a:pt x="4816592" y="141999"/>
                  </a:lnTo>
                  <a:lnTo>
                    <a:pt x="0" y="14199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28575"/>
              <a:ext cx="4816593" cy="170574"/>
            </a:xfrm>
            <a:prstGeom prst="rect">
              <a:avLst/>
            </a:prstGeom>
          </p:spPr>
          <p:txBody>
            <a:bodyPr lIns="27093" tIns="27093" rIns="27093" bIns="27093" rtlCol="0" anchor="ctr"/>
            <a:lstStyle/>
            <a:p>
              <a:pPr algn="ctr">
                <a:lnSpc>
                  <a:spcPts val="1567"/>
                </a:lnSpc>
              </a:pPr>
              <a:endParaRPr dirty="0"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0" y="0"/>
            <a:ext cx="9753600" cy="287547"/>
            <a:chOff x="0" y="0"/>
            <a:chExt cx="4816593" cy="141999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4816592" cy="141999"/>
            </a:xfrm>
            <a:custGeom>
              <a:avLst/>
              <a:gdLst/>
              <a:ahLst/>
              <a:cxnLst/>
              <a:rect l="l" t="t" r="r" b="b"/>
              <a:pathLst>
                <a:path w="4816592" h="141999">
                  <a:moveTo>
                    <a:pt x="0" y="0"/>
                  </a:moveTo>
                  <a:lnTo>
                    <a:pt x="4816592" y="0"/>
                  </a:lnTo>
                  <a:lnTo>
                    <a:pt x="4816592" y="141999"/>
                  </a:lnTo>
                  <a:lnTo>
                    <a:pt x="0" y="14199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28575"/>
              <a:ext cx="4816593" cy="170574"/>
            </a:xfrm>
            <a:prstGeom prst="rect">
              <a:avLst/>
            </a:prstGeom>
          </p:spPr>
          <p:txBody>
            <a:bodyPr lIns="27093" tIns="27093" rIns="27093" bIns="27093" rtlCol="0" anchor="ctr"/>
            <a:lstStyle/>
            <a:p>
              <a:pPr algn="ctr">
                <a:lnSpc>
                  <a:spcPts val="1567"/>
                </a:lnSpc>
              </a:pPr>
              <a:endParaRPr dirty="0"/>
            </a:p>
          </p:txBody>
        </p:sp>
      </p:grpSp>
      <p:sp>
        <p:nvSpPr>
          <p:cNvPr id="18" name="Freeform 18"/>
          <p:cNvSpPr/>
          <p:nvPr/>
        </p:nvSpPr>
        <p:spPr>
          <a:xfrm flipH="1">
            <a:off x="7549255" y="4568138"/>
            <a:ext cx="2204343" cy="2439637"/>
          </a:xfrm>
          <a:custGeom>
            <a:avLst/>
            <a:gdLst/>
            <a:ahLst/>
            <a:cxnLst/>
            <a:rect l="l" t="t" r="r" b="b"/>
            <a:pathLst>
              <a:path w="2204343" h="2439637">
                <a:moveTo>
                  <a:pt x="2204343" y="0"/>
                </a:moveTo>
                <a:lnTo>
                  <a:pt x="0" y="0"/>
                </a:lnTo>
                <a:lnTo>
                  <a:pt x="0" y="2439637"/>
                </a:lnTo>
                <a:lnTo>
                  <a:pt x="2204343" y="2439637"/>
                </a:lnTo>
                <a:lnTo>
                  <a:pt x="2204343" y="0"/>
                </a:lnTo>
                <a:close/>
              </a:path>
            </a:pathLst>
          </a:custGeom>
          <a:blipFill>
            <a:blip r:embed="rId5"/>
            <a:stretch>
              <a:fillRect l="-78616" t="-20924" r="-40422" b="-10934"/>
            </a:stretch>
          </a:blipFill>
        </p:spPr>
      </p:sp>
      <p:pic>
        <p:nvPicPr>
          <p:cNvPr id="5122" name="Picture 2" descr="C:\Users\Dell\Desktop\images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9098" y="260323"/>
            <a:ext cx="1714500" cy="666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9753600" cy="7315200"/>
          </a:xfrm>
          <a:custGeom>
            <a:avLst/>
            <a:gdLst/>
            <a:ahLst/>
            <a:cxnLst/>
            <a:rect l="l" t="t" r="r" b="b"/>
            <a:pathLst>
              <a:path w="9753600" h="7315200">
                <a:moveTo>
                  <a:pt x="0" y="0"/>
                </a:moveTo>
                <a:lnTo>
                  <a:pt x="9753600" y="0"/>
                </a:lnTo>
                <a:lnTo>
                  <a:pt x="9753600" y="7315200"/>
                </a:lnTo>
                <a:lnTo>
                  <a:pt x="0" y="73152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179" r="-6179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6717221" y="990600"/>
            <a:ext cx="3036379" cy="5602450"/>
            <a:chOff x="0" y="0"/>
            <a:chExt cx="1499447" cy="276664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499447" cy="2766642"/>
            </a:xfrm>
            <a:custGeom>
              <a:avLst/>
              <a:gdLst/>
              <a:ahLst/>
              <a:cxnLst/>
              <a:rect l="l" t="t" r="r" b="b"/>
              <a:pathLst>
                <a:path w="1499447" h="2766642">
                  <a:moveTo>
                    <a:pt x="0" y="0"/>
                  </a:moveTo>
                  <a:lnTo>
                    <a:pt x="1499447" y="0"/>
                  </a:lnTo>
                  <a:lnTo>
                    <a:pt x="1499447" y="2766642"/>
                  </a:lnTo>
                  <a:lnTo>
                    <a:pt x="0" y="2766642"/>
                  </a:lnTo>
                  <a:close/>
                </a:path>
              </a:pathLst>
            </a:custGeom>
            <a:solidFill>
              <a:srgbClr val="C48835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1499447" cy="2795217"/>
            </a:xfrm>
            <a:prstGeom prst="rect">
              <a:avLst/>
            </a:prstGeom>
          </p:spPr>
          <p:txBody>
            <a:bodyPr lIns="27093" tIns="27093" rIns="27093" bIns="27093" rtlCol="0" anchor="ctr"/>
            <a:lstStyle/>
            <a:p>
              <a:pPr algn="ctr">
                <a:lnSpc>
                  <a:spcPts val="1567"/>
                </a:lnSpc>
              </a:pPr>
              <a:endParaRPr dirty="0"/>
            </a:p>
          </p:txBody>
        </p:sp>
      </p:grpSp>
      <p:sp>
        <p:nvSpPr>
          <p:cNvPr id="6" name="Freeform 6"/>
          <p:cNvSpPr/>
          <p:nvPr/>
        </p:nvSpPr>
        <p:spPr>
          <a:xfrm>
            <a:off x="5911644" y="1911608"/>
            <a:ext cx="6220872" cy="4175760"/>
          </a:xfrm>
          <a:custGeom>
            <a:avLst/>
            <a:gdLst/>
            <a:ahLst/>
            <a:cxnLst/>
            <a:rect l="l" t="t" r="r" b="b"/>
            <a:pathLst>
              <a:path w="6220872" h="4175760">
                <a:moveTo>
                  <a:pt x="0" y="0"/>
                </a:moveTo>
                <a:lnTo>
                  <a:pt x="6220872" y="0"/>
                </a:lnTo>
                <a:lnTo>
                  <a:pt x="6220872" y="4175760"/>
                </a:lnTo>
                <a:lnTo>
                  <a:pt x="0" y="41757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419167" y="1844933"/>
            <a:ext cx="6298053" cy="69121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99"/>
              </a:lnSpc>
            </a:pPr>
            <a:r>
              <a:rPr lang="en-US" sz="2599" dirty="0">
                <a:solidFill>
                  <a:srgbClr val="000000"/>
                </a:solidFill>
                <a:latin typeface="Montserrat Bold"/>
              </a:rPr>
              <a:t>Tools and platforms used to create this website:</a:t>
            </a:r>
          </a:p>
          <a:p>
            <a:pPr marL="561337" lvl="1" indent="-280669">
              <a:lnSpc>
                <a:spcPts val="3899"/>
              </a:lnSpc>
              <a:buFont typeface="Arial"/>
              <a:buChar char="•"/>
            </a:pPr>
            <a:r>
              <a:rPr lang="en-US" sz="2599" dirty="0">
                <a:solidFill>
                  <a:srgbClr val="000000"/>
                </a:solidFill>
                <a:latin typeface="Montserrat Bold"/>
              </a:rPr>
              <a:t>HTML</a:t>
            </a:r>
          </a:p>
          <a:p>
            <a:pPr marL="561337" lvl="1" indent="-280669">
              <a:lnSpc>
                <a:spcPts val="3899"/>
              </a:lnSpc>
              <a:buFont typeface="Arial"/>
              <a:buChar char="•"/>
            </a:pPr>
            <a:r>
              <a:rPr lang="en-US" sz="2599" dirty="0">
                <a:solidFill>
                  <a:srgbClr val="000000"/>
                </a:solidFill>
                <a:latin typeface="Montserrat Bold"/>
              </a:rPr>
              <a:t>CSS</a:t>
            </a:r>
          </a:p>
          <a:p>
            <a:pPr marL="561337" lvl="1" indent="-280669">
              <a:lnSpc>
                <a:spcPts val="3899"/>
              </a:lnSpc>
              <a:buFont typeface="Arial"/>
              <a:buChar char="•"/>
            </a:pPr>
            <a:r>
              <a:rPr lang="en-US" sz="2599" dirty="0">
                <a:solidFill>
                  <a:srgbClr val="000000"/>
                </a:solidFill>
                <a:latin typeface="Montserrat Bold"/>
              </a:rPr>
              <a:t>BOOTSTRAP</a:t>
            </a:r>
          </a:p>
          <a:p>
            <a:pPr marL="561337" lvl="1" indent="-280669">
              <a:lnSpc>
                <a:spcPts val="3899"/>
              </a:lnSpc>
              <a:buFont typeface="Arial"/>
              <a:buChar char="•"/>
            </a:pPr>
            <a:r>
              <a:rPr lang="en-US" sz="2599" dirty="0">
                <a:solidFill>
                  <a:srgbClr val="000000"/>
                </a:solidFill>
                <a:latin typeface="Montserrat Bold"/>
              </a:rPr>
              <a:t>JAVASCRIPT</a:t>
            </a:r>
          </a:p>
          <a:p>
            <a:pPr marL="561337" lvl="1" indent="-280669">
              <a:lnSpc>
                <a:spcPts val="3899"/>
              </a:lnSpc>
              <a:buFont typeface="Arial"/>
              <a:buChar char="•"/>
            </a:pPr>
            <a:r>
              <a:rPr lang="en-US" sz="2599" dirty="0">
                <a:solidFill>
                  <a:srgbClr val="000000"/>
                </a:solidFill>
                <a:latin typeface="Montserrat Bold"/>
              </a:rPr>
              <a:t>VS Code Editor</a:t>
            </a:r>
          </a:p>
          <a:p>
            <a:pPr marL="561337" lvl="1" indent="-280669">
              <a:lnSpc>
                <a:spcPts val="3899"/>
              </a:lnSpc>
              <a:buFont typeface="Arial"/>
              <a:buChar char="•"/>
            </a:pPr>
            <a:r>
              <a:rPr lang="en-US" sz="2599" dirty="0">
                <a:solidFill>
                  <a:srgbClr val="000000"/>
                </a:solidFill>
                <a:latin typeface="Montserrat Bold"/>
              </a:rPr>
              <a:t>Microsoft Edge</a:t>
            </a:r>
          </a:p>
          <a:p>
            <a:pPr marL="561337" lvl="1" indent="-280669">
              <a:lnSpc>
                <a:spcPts val="3899"/>
              </a:lnSpc>
              <a:buFont typeface="Arial"/>
              <a:buChar char="•"/>
            </a:pPr>
            <a:r>
              <a:rPr lang="en-US" sz="2599" dirty="0" smtClean="0">
                <a:solidFill>
                  <a:srgbClr val="000000"/>
                </a:solidFill>
                <a:latin typeface="Montserrat Bold"/>
              </a:rPr>
              <a:t>Chrome </a:t>
            </a:r>
            <a:r>
              <a:rPr lang="en-US" sz="2599" dirty="0">
                <a:solidFill>
                  <a:srgbClr val="000000"/>
                </a:solidFill>
                <a:latin typeface="Montserrat Bold"/>
              </a:rPr>
              <a:t>Browser</a:t>
            </a:r>
          </a:p>
          <a:p>
            <a:pPr>
              <a:lnSpc>
                <a:spcPts val="3000"/>
              </a:lnSpc>
            </a:pPr>
            <a:endParaRPr lang="en-US" sz="2599" dirty="0">
              <a:solidFill>
                <a:srgbClr val="000000"/>
              </a:solidFill>
              <a:latin typeface="Montserrat Bold"/>
            </a:endParaRPr>
          </a:p>
          <a:p>
            <a:pPr algn="ctr">
              <a:lnSpc>
                <a:spcPts val="7947"/>
              </a:lnSpc>
            </a:pPr>
            <a:endParaRPr lang="en-US" sz="2599" dirty="0">
              <a:solidFill>
                <a:srgbClr val="000000"/>
              </a:solidFill>
              <a:latin typeface="Montserrat Bold"/>
            </a:endParaRPr>
          </a:p>
          <a:p>
            <a:pPr marL="0" lvl="0" indent="0" algn="ctr">
              <a:lnSpc>
                <a:spcPts val="7947"/>
              </a:lnSpc>
              <a:spcBef>
                <a:spcPct val="0"/>
              </a:spcBef>
            </a:pPr>
            <a:r>
              <a:rPr lang="en-US" sz="5298" dirty="0">
                <a:solidFill>
                  <a:srgbClr val="000000"/>
                </a:solidFill>
                <a:latin typeface="Montserrat"/>
              </a:rPr>
              <a:t>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19167" y="798350"/>
            <a:ext cx="5787271" cy="6040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43"/>
              </a:lnSpc>
            </a:pPr>
            <a:r>
              <a:rPr lang="en-US" sz="3953" dirty="0" smtClean="0">
                <a:solidFill>
                  <a:srgbClr val="000000"/>
                </a:solidFill>
                <a:latin typeface="League Spartan"/>
              </a:rPr>
              <a:t>TECHNOLOGY </a:t>
            </a:r>
            <a:r>
              <a:rPr lang="en-US" sz="3953" dirty="0" smtClean="0">
                <a:solidFill>
                  <a:srgbClr val="000000"/>
                </a:solidFill>
                <a:latin typeface="League Spartan"/>
              </a:rPr>
              <a:t>USED</a:t>
            </a:r>
            <a:endParaRPr lang="en-US" sz="3953" dirty="0">
              <a:solidFill>
                <a:srgbClr val="000000"/>
              </a:solidFill>
              <a:latin typeface="League Spartan"/>
            </a:endParaRPr>
          </a:p>
        </p:txBody>
      </p:sp>
      <p:grpSp>
        <p:nvGrpSpPr>
          <p:cNvPr id="9" name="Group 9"/>
          <p:cNvGrpSpPr/>
          <p:nvPr/>
        </p:nvGrpSpPr>
        <p:grpSpPr>
          <a:xfrm>
            <a:off x="0" y="7027653"/>
            <a:ext cx="9753600" cy="287547"/>
            <a:chOff x="0" y="0"/>
            <a:chExt cx="4816593" cy="141999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816592" cy="141999"/>
            </a:xfrm>
            <a:custGeom>
              <a:avLst/>
              <a:gdLst/>
              <a:ahLst/>
              <a:cxnLst/>
              <a:rect l="l" t="t" r="r" b="b"/>
              <a:pathLst>
                <a:path w="4816592" h="141999">
                  <a:moveTo>
                    <a:pt x="0" y="0"/>
                  </a:moveTo>
                  <a:lnTo>
                    <a:pt x="4816592" y="0"/>
                  </a:lnTo>
                  <a:lnTo>
                    <a:pt x="4816592" y="141999"/>
                  </a:lnTo>
                  <a:lnTo>
                    <a:pt x="0" y="14199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28575"/>
              <a:ext cx="4816593" cy="170574"/>
            </a:xfrm>
            <a:prstGeom prst="rect">
              <a:avLst/>
            </a:prstGeom>
          </p:spPr>
          <p:txBody>
            <a:bodyPr lIns="27093" tIns="27093" rIns="27093" bIns="27093" rtlCol="0" anchor="ctr"/>
            <a:lstStyle/>
            <a:p>
              <a:pPr algn="ctr">
                <a:lnSpc>
                  <a:spcPts val="1567"/>
                </a:lnSpc>
              </a:pPr>
              <a:endParaRPr dirty="0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0" y="0"/>
            <a:ext cx="9753600" cy="287547"/>
            <a:chOff x="0" y="0"/>
            <a:chExt cx="4816593" cy="141999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816592" cy="141999"/>
            </a:xfrm>
            <a:custGeom>
              <a:avLst/>
              <a:gdLst/>
              <a:ahLst/>
              <a:cxnLst/>
              <a:rect l="l" t="t" r="r" b="b"/>
              <a:pathLst>
                <a:path w="4816592" h="141999">
                  <a:moveTo>
                    <a:pt x="0" y="0"/>
                  </a:moveTo>
                  <a:lnTo>
                    <a:pt x="4816592" y="0"/>
                  </a:lnTo>
                  <a:lnTo>
                    <a:pt x="4816592" y="141999"/>
                  </a:lnTo>
                  <a:lnTo>
                    <a:pt x="0" y="14199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28575"/>
              <a:ext cx="4816593" cy="170574"/>
            </a:xfrm>
            <a:prstGeom prst="rect">
              <a:avLst/>
            </a:prstGeom>
          </p:spPr>
          <p:txBody>
            <a:bodyPr lIns="27093" tIns="27093" rIns="27093" bIns="27093" rtlCol="0" anchor="ctr"/>
            <a:lstStyle/>
            <a:p>
              <a:pPr algn="ctr">
                <a:lnSpc>
                  <a:spcPts val="1567"/>
                </a:lnSpc>
              </a:pPr>
              <a:endParaRPr dirty="0"/>
            </a:p>
          </p:txBody>
        </p:sp>
      </p:grpSp>
      <p:pic>
        <p:nvPicPr>
          <p:cNvPr id="6146" name="Picture 2" descr="C:\Users\Dell\Desktop\images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9098" y="314051"/>
            <a:ext cx="1714500" cy="666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287547"/>
            <a:ext cx="9753598" cy="6740105"/>
          </a:xfrm>
          <a:custGeom>
            <a:avLst/>
            <a:gdLst/>
            <a:ahLst/>
            <a:cxnLst/>
            <a:rect l="l" t="t" r="r" b="b"/>
            <a:pathLst>
              <a:path w="9753600" h="7315200">
                <a:moveTo>
                  <a:pt x="0" y="0"/>
                </a:moveTo>
                <a:lnTo>
                  <a:pt x="9753600" y="0"/>
                </a:lnTo>
                <a:lnTo>
                  <a:pt x="9753600" y="7315200"/>
                </a:lnTo>
                <a:lnTo>
                  <a:pt x="0" y="73152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179" r="-6179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540688" y="381000"/>
            <a:ext cx="6698311" cy="14633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744"/>
              </a:lnSpc>
            </a:pPr>
            <a:r>
              <a:rPr lang="en-US" sz="4787" dirty="0">
                <a:solidFill>
                  <a:srgbClr val="000000"/>
                </a:solidFill>
                <a:latin typeface="League Spartan"/>
              </a:rPr>
              <a:t>RESULT</a:t>
            </a:r>
          </a:p>
          <a:p>
            <a:pPr>
              <a:lnSpc>
                <a:spcPts val="5744"/>
              </a:lnSpc>
            </a:pPr>
            <a:endParaRPr lang="en-US" sz="4787" dirty="0">
              <a:solidFill>
                <a:srgbClr val="000000"/>
              </a:solidFill>
              <a:latin typeface="League Spartan"/>
            </a:endParaRPr>
          </a:p>
        </p:txBody>
      </p:sp>
      <p:grpSp>
        <p:nvGrpSpPr>
          <p:cNvPr id="9" name="Group 9"/>
          <p:cNvGrpSpPr/>
          <p:nvPr/>
        </p:nvGrpSpPr>
        <p:grpSpPr>
          <a:xfrm>
            <a:off x="0" y="7027653"/>
            <a:ext cx="9753600" cy="287547"/>
            <a:chOff x="0" y="0"/>
            <a:chExt cx="4816593" cy="141999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816592" cy="141999"/>
            </a:xfrm>
            <a:custGeom>
              <a:avLst/>
              <a:gdLst/>
              <a:ahLst/>
              <a:cxnLst/>
              <a:rect l="l" t="t" r="r" b="b"/>
              <a:pathLst>
                <a:path w="4816592" h="141999">
                  <a:moveTo>
                    <a:pt x="0" y="0"/>
                  </a:moveTo>
                  <a:lnTo>
                    <a:pt x="4816592" y="0"/>
                  </a:lnTo>
                  <a:lnTo>
                    <a:pt x="4816592" y="141999"/>
                  </a:lnTo>
                  <a:lnTo>
                    <a:pt x="0" y="14199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28575"/>
              <a:ext cx="4816593" cy="170574"/>
            </a:xfrm>
            <a:prstGeom prst="rect">
              <a:avLst/>
            </a:prstGeom>
          </p:spPr>
          <p:txBody>
            <a:bodyPr lIns="27093" tIns="27093" rIns="27093" bIns="27093" rtlCol="0" anchor="ctr"/>
            <a:lstStyle/>
            <a:p>
              <a:pPr algn="ctr">
                <a:lnSpc>
                  <a:spcPts val="1567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0" y="0"/>
            <a:ext cx="9753600" cy="287547"/>
            <a:chOff x="0" y="0"/>
            <a:chExt cx="4816593" cy="141999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816592" cy="141999"/>
            </a:xfrm>
            <a:custGeom>
              <a:avLst/>
              <a:gdLst/>
              <a:ahLst/>
              <a:cxnLst/>
              <a:rect l="l" t="t" r="r" b="b"/>
              <a:pathLst>
                <a:path w="4816592" h="141999">
                  <a:moveTo>
                    <a:pt x="0" y="0"/>
                  </a:moveTo>
                  <a:lnTo>
                    <a:pt x="4816592" y="0"/>
                  </a:lnTo>
                  <a:lnTo>
                    <a:pt x="4816592" y="141999"/>
                  </a:lnTo>
                  <a:lnTo>
                    <a:pt x="0" y="14199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28575"/>
              <a:ext cx="4816593" cy="170574"/>
            </a:xfrm>
            <a:prstGeom prst="rect">
              <a:avLst/>
            </a:prstGeom>
          </p:spPr>
          <p:txBody>
            <a:bodyPr lIns="27093" tIns="27093" rIns="27093" bIns="27093" rtlCol="0" anchor="ctr"/>
            <a:lstStyle/>
            <a:p>
              <a:pPr algn="ctr">
                <a:lnSpc>
                  <a:spcPts val="1567"/>
                </a:lnSpc>
              </a:pPr>
              <a:endParaRPr/>
            </a:p>
          </p:txBody>
        </p:sp>
      </p:grpSp>
      <p:pic>
        <p:nvPicPr>
          <p:cNvPr id="9218" name="Picture 2" descr="C:\Users\Dell\Desktop\New folder (2)\Capture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356" y="1668045"/>
            <a:ext cx="8330885" cy="4580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711357" y="1295400"/>
            <a:ext cx="6095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IN" b="1" dirty="0" smtClean="0"/>
              <a:t> Home Page</a:t>
            </a:r>
            <a:endParaRPr lang="en-IN" b="1" dirty="0"/>
          </a:p>
        </p:txBody>
      </p:sp>
      <p:sp>
        <p:nvSpPr>
          <p:cNvPr id="4" name="TextBox 3"/>
          <p:cNvSpPr txBox="1"/>
          <p:nvPr/>
        </p:nvSpPr>
        <p:spPr>
          <a:xfrm>
            <a:off x="3919660" y="6472823"/>
            <a:ext cx="579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Fig 1. Home Page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287547"/>
            <a:ext cx="9753598" cy="6740105"/>
          </a:xfrm>
          <a:custGeom>
            <a:avLst/>
            <a:gdLst/>
            <a:ahLst/>
            <a:cxnLst/>
            <a:rect l="l" t="t" r="r" b="b"/>
            <a:pathLst>
              <a:path w="9753600" h="7315200">
                <a:moveTo>
                  <a:pt x="0" y="0"/>
                </a:moveTo>
                <a:lnTo>
                  <a:pt x="9753600" y="0"/>
                </a:lnTo>
                <a:lnTo>
                  <a:pt x="9753600" y="7315200"/>
                </a:lnTo>
                <a:lnTo>
                  <a:pt x="0" y="73152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179" r="-6179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540688" y="381000"/>
            <a:ext cx="8527111" cy="7323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744"/>
              </a:lnSpc>
            </a:pPr>
            <a:r>
              <a:rPr lang="en-US" sz="4787" dirty="0" smtClean="0">
                <a:solidFill>
                  <a:srgbClr val="000000"/>
                </a:solidFill>
                <a:latin typeface="League Spartan"/>
              </a:rPr>
              <a:t>RESULT</a:t>
            </a:r>
            <a:endParaRPr lang="en-US" sz="4787" dirty="0">
              <a:solidFill>
                <a:srgbClr val="000000"/>
              </a:solidFill>
              <a:latin typeface="League Spartan"/>
            </a:endParaRPr>
          </a:p>
        </p:txBody>
      </p:sp>
      <p:grpSp>
        <p:nvGrpSpPr>
          <p:cNvPr id="9" name="Group 9"/>
          <p:cNvGrpSpPr/>
          <p:nvPr/>
        </p:nvGrpSpPr>
        <p:grpSpPr>
          <a:xfrm>
            <a:off x="0" y="7027653"/>
            <a:ext cx="9753600" cy="287547"/>
            <a:chOff x="0" y="0"/>
            <a:chExt cx="4816593" cy="141999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816592" cy="141999"/>
            </a:xfrm>
            <a:custGeom>
              <a:avLst/>
              <a:gdLst/>
              <a:ahLst/>
              <a:cxnLst/>
              <a:rect l="l" t="t" r="r" b="b"/>
              <a:pathLst>
                <a:path w="4816592" h="141999">
                  <a:moveTo>
                    <a:pt x="0" y="0"/>
                  </a:moveTo>
                  <a:lnTo>
                    <a:pt x="4816592" y="0"/>
                  </a:lnTo>
                  <a:lnTo>
                    <a:pt x="4816592" y="141999"/>
                  </a:lnTo>
                  <a:lnTo>
                    <a:pt x="0" y="14199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28575"/>
              <a:ext cx="4816593" cy="170574"/>
            </a:xfrm>
            <a:prstGeom prst="rect">
              <a:avLst/>
            </a:prstGeom>
          </p:spPr>
          <p:txBody>
            <a:bodyPr lIns="27093" tIns="27093" rIns="27093" bIns="27093" rtlCol="0" anchor="ctr"/>
            <a:lstStyle/>
            <a:p>
              <a:pPr algn="ctr">
                <a:lnSpc>
                  <a:spcPts val="1567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0" y="0"/>
            <a:ext cx="9753600" cy="287547"/>
            <a:chOff x="0" y="0"/>
            <a:chExt cx="4816593" cy="141999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816592" cy="141999"/>
            </a:xfrm>
            <a:custGeom>
              <a:avLst/>
              <a:gdLst/>
              <a:ahLst/>
              <a:cxnLst/>
              <a:rect l="l" t="t" r="r" b="b"/>
              <a:pathLst>
                <a:path w="4816592" h="141999">
                  <a:moveTo>
                    <a:pt x="0" y="0"/>
                  </a:moveTo>
                  <a:lnTo>
                    <a:pt x="4816592" y="0"/>
                  </a:lnTo>
                  <a:lnTo>
                    <a:pt x="4816592" y="141999"/>
                  </a:lnTo>
                  <a:lnTo>
                    <a:pt x="0" y="14199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28575"/>
              <a:ext cx="4816593" cy="170574"/>
            </a:xfrm>
            <a:prstGeom prst="rect">
              <a:avLst/>
            </a:prstGeom>
          </p:spPr>
          <p:txBody>
            <a:bodyPr lIns="27093" tIns="27093" rIns="27093" bIns="27093" rtlCol="0" anchor="ctr"/>
            <a:lstStyle/>
            <a:p>
              <a:pPr algn="ctr">
                <a:lnSpc>
                  <a:spcPts val="1567"/>
                </a:lnSpc>
              </a:pPr>
              <a:endParaRPr/>
            </a:p>
          </p:txBody>
        </p:sp>
      </p:grpSp>
      <p:pic>
        <p:nvPicPr>
          <p:cNvPr id="15" name="Picture 5" descr="C:\Users\Dell\Desktop\New folder (2)\Capturevhj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184" y="1676400"/>
            <a:ext cx="9071835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40688" y="1219200"/>
            <a:ext cx="5402912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IN" b="1" dirty="0" smtClean="0"/>
              <a:t>Home Page</a:t>
            </a:r>
            <a:endParaRPr lang="en-IN" b="1" dirty="0"/>
          </a:p>
        </p:txBody>
      </p:sp>
      <p:sp>
        <p:nvSpPr>
          <p:cNvPr id="4" name="TextBox 3"/>
          <p:cNvSpPr txBox="1"/>
          <p:nvPr/>
        </p:nvSpPr>
        <p:spPr>
          <a:xfrm>
            <a:off x="3962398" y="6374296"/>
            <a:ext cx="518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Fig 2 . Home Page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28942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287547"/>
            <a:ext cx="9753598" cy="6740105"/>
          </a:xfrm>
          <a:custGeom>
            <a:avLst/>
            <a:gdLst/>
            <a:ahLst/>
            <a:cxnLst/>
            <a:rect l="l" t="t" r="r" b="b"/>
            <a:pathLst>
              <a:path w="9753600" h="7315200">
                <a:moveTo>
                  <a:pt x="0" y="0"/>
                </a:moveTo>
                <a:lnTo>
                  <a:pt x="9753600" y="0"/>
                </a:lnTo>
                <a:lnTo>
                  <a:pt x="9753600" y="7315200"/>
                </a:lnTo>
                <a:lnTo>
                  <a:pt x="0" y="73152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179" r="-6179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540689" y="381000"/>
            <a:ext cx="9012886" cy="14633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744"/>
              </a:lnSpc>
            </a:pPr>
            <a:r>
              <a:rPr lang="en-US" sz="4787" dirty="0">
                <a:solidFill>
                  <a:srgbClr val="000000"/>
                </a:solidFill>
                <a:latin typeface="League Spartan"/>
              </a:rPr>
              <a:t>RESULT</a:t>
            </a:r>
          </a:p>
          <a:p>
            <a:pPr>
              <a:lnSpc>
                <a:spcPts val="5744"/>
              </a:lnSpc>
            </a:pPr>
            <a:endParaRPr lang="en-US" sz="4787" dirty="0">
              <a:solidFill>
                <a:srgbClr val="000000"/>
              </a:solidFill>
              <a:latin typeface="League Spartan"/>
            </a:endParaRPr>
          </a:p>
        </p:txBody>
      </p:sp>
      <p:grpSp>
        <p:nvGrpSpPr>
          <p:cNvPr id="9" name="Group 9"/>
          <p:cNvGrpSpPr/>
          <p:nvPr/>
        </p:nvGrpSpPr>
        <p:grpSpPr>
          <a:xfrm>
            <a:off x="0" y="7027653"/>
            <a:ext cx="9753600" cy="287547"/>
            <a:chOff x="0" y="0"/>
            <a:chExt cx="4816593" cy="141999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816592" cy="141999"/>
            </a:xfrm>
            <a:custGeom>
              <a:avLst/>
              <a:gdLst/>
              <a:ahLst/>
              <a:cxnLst/>
              <a:rect l="l" t="t" r="r" b="b"/>
              <a:pathLst>
                <a:path w="4816592" h="141999">
                  <a:moveTo>
                    <a:pt x="0" y="0"/>
                  </a:moveTo>
                  <a:lnTo>
                    <a:pt x="4816592" y="0"/>
                  </a:lnTo>
                  <a:lnTo>
                    <a:pt x="4816592" y="141999"/>
                  </a:lnTo>
                  <a:lnTo>
                    <a:pt x="0" y="14199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28575"/>
              <a:ext cx="4816593" cy="170574"/>
            </a:xfrm>
            <a:prstGeom prst="rect">
              <a:avLst/>
            </a:prstGeom>
          </p:spPr>
          <p:txBody>
            <a:bodyPr lIns="27093" tIns="27093" rIns="27093" bIns="27093" rtlCol="0" anchor="ctr"/>
            <a:lstStyle/>
            <a:p>
              <a:pPr algn="ctr">
                <a:lnSpc>
                  <a:spcPts val="1567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0" y="0"/>
            <a:ext cx="9753600" cy="287547"/>
            <a:chOff x="0" y="0"/>
            <a:chExt cx="4816593" cy="141999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816592" cy="141999"/>
            </a:xfrm>
            <a:custGeom>
              <a:avLst/>
              <a:gdLst/>
              <a:ahLst/>
              <a:cxnLst/>
              <a:rect l="l" t="t" r="r" b="b"/>
              <a:pathLst>
                <a:path w="4816592" h="141999">
                  <a:moveTo>
                    <a:pt x="0" y="0"/>
                  </a:moveTo>
                  <a:lnTo>
                    <a:pt x="4816592" y="0"/>
                  </a:lnTo>
                  <a:lnTo>
                    <a:pt x="4816592" y="141999"/>
                  </a:lnTo>
                  <a:lnTo>
                    <a:pt x="0" y="14199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28575"/>
              <a:ext cx="4816593" cy="170574"/>
            </a:xfrm>
            <a:prstGeom prst="rect">
              <a:avLst/>
            </a:prstGeom>
          </p:spPr>
          <p:txBody>
            <a:bodyPr lIns="27093" tIns="27093" rIns="27093" bIns="27093" rtlCol="0" anchor="ctr"/>
            <a:lstStyle/>
            <a:p>
              <a:pPr algn="ctr">
                <a:lnSpc>
                  <a:spcPts val="1567"/>
                </a:lnSpc>
              </a:pPr>
              <a:endParaRPr/>
            </a:p>
          </p:txBody>
        </p:sp>
      </p:grpSp>
      <p:pic>
        <p:nvPicPr>
          <p:cNvPr id="1026" name="Picture 2" descr="C:\Users\Dell\Desktop\New folder (2)\Cod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689" y="1828799"/>
            <a:ext cx="8908111" cy="4495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40689" y="1219200"/>
            <a:ext cx="6012511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IN" dirty="0" smtClean="0"/>
              <a:t>Code </a:t>
            </a:r>
            <a:r>
              <a:rPr lang="en-IN" dirty="0" err="1" smtClean="0"/>
              <a:t>Snipets</a:t>
            </a:r>
            <a:endParaRPr lang="en-IN" dirty="0"/>
          </a:p>
        </p:txBody>
      </p:sp>
      <p:sp>
        <p:nvSpPr>
          <p:cNvPr id="4" name="TextBox 3"/>
          <p:cNvSpPr txBox="1"/>
          <p:nvPr/>
        </p:nvSpPr>
        <p:spPr>
          <a:xfrm>
            <a:off x="2895600" y="6533322"/>
            <a:ext cx="617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Fig 3 . Home Page HTML Code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57968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>
          <a:blip xmlns:r="http://schemas.openxmlformats.org/officeDocument/2006/relationships" r:embed="rId1"/>
          <a:stretch>
            <a:fillRect l="-6179" r="-6179"/>
          </a:stretch>
        </a:blipFill>
      </a:spPr>
      <a:bodyPr/>
      <a:lstStyle/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240</TotalTime>
  <Words>283</Words>
  <Application>Microsoft Office PowerPoint</Application>
  <PresentationFormat>Custom</PresentationFormat>
  <Paragraphs>65</Paragraphs>
  <Slides>12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Montserrat</vt:lpstr>
      <vt:lpstr>Montserrat Bold</vt:lpstr>
      <vt:lpstr>Calibri</vt:lpstr>
      <vt:lpstr>League Spartan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Dell</dc:creator>
  <cp:lastModifiedBy>Dell</cp:lastModifiedBy>
  <cp:revision>21</cp:revision>
  <dcterms:created xsi:type="dcterms:W3CDTF">2006-08-16T00:00:00Z</dcterms:created>
  <dcterms:modified xsi:type="dcterms:W3CDTF">2023-12-08T05:46:44Z</dcterms:modified>
  <dc:identifier>DAF1eE0UliA</dc:identifier>
</cp:coreProperties>
</file>